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5" r:id="rId1"/>
  </p:sldMasterIdLst>
  <p:sldIdLst>
    <p:sldId id="256" r:id="rId2"/>
    <p:sldId id="274" r:id="rId3"/>
    <p:sldId id="258" r:id="rId4"/>
    <p:sldId id="270" r:id="rId5"/>
    <p:sldId id="275" r:id="rId6"/>
    <p:sldId id="259" r:id="rId7"/>
    <p:sldId id="260" r:id="rId8"/>
    <p:sldId id="273" r:id="rId9"/>
    <p:sldId id="262" r:id="rId10"/>
    <p:sldId id="271" r:id="rId11"/>
    <p:sldId id="261" r:id="rId12"/>
    <p:sldId id="267" r:id="rId13"/>
    <p:sldId id="278" r:id="rId14"/>
    <p:sldId id="277" r:id="rId15"/>
    <p:sldId id="280" r:id="rId16"/>
    <p:sldId id="263" r:id="rId17"/>
    <p:sldId id="269" r:id="rId18"/>
    <p:sldId id="264" r:id="rId19"/>
    <p:sldId id="276" r:id="rId20"/>
    <p:sldId id="265" r:id="rId21"/>
    <p:sldId id="266" r:id="rId22"/>
    <p:sldId id="26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814430-8E06-42D3-BA5C-2588BE0D9BF2}" type="doc">
      <dgm:prSet loTypeId="urn:microsoft.com/office/officeart/2016/7/layout/BasicLinearProcessNumbered" loCatId="process" qsTypeId="urn:microsoft.com/office/officeart/2005/8/quickstyle/simple2" qsCatId="simple" csTypeId="urn:microsoft.com/office/officeart/2005/8/colors/colorful5" csCatId="colorful"/>
      <dgm:spPr/>
      <dgm:t>
        <a:bodyPr/>
        <a:lstStyle/>
        <a:p>
          <a:endParaRPr lang="en-US"/>
        </a:p>
      </dgm:t>
    </dgm:pt>
    <dgm:pt modelId="{B1E5C2A1-8209-427F-8C15-AB6553A77E1F}">
      <dgm:prSet/>
      <dgm:spPr/>
      <dgm:t>
        <a:bodyPr/>
        <a:lstStyle/>
        <a:p>
          <a:r>
            <a:rPr lang="en-CA"/>
            <a:t>Develop in youth the attributes of good citizenship and leadership</a:t>
          </a:r>
          <a:endParaRPr lang="en-US"/>
        </a:p>
      </dgm:t>
    </dgm:pt>
    <dgm:pt modelId="{528D9C1D-FF78-4954-893A-CC39B1C5F9B7}" type="parTrans" cxnId="{FBA83ED7-5E77-4C81-A882-D140AB9840F6}">
      <dgm:prSet/>
      <dgm:spPr/>
      <dgm:t>
        <a:bodyPr/>
        <a:lstStyle/>
        <a:p>
          <a:endParaRPr lang="en-US"/>
        </a:p>
      </dgm:t>
    </dgm:pt>
    <dgm:pt modelId="{81F2CEDE-55B0-4E76-8C0A-5CD2A09C8962}" type="sibTrans" cxnId="{FBA83ED7-5E77-4C81-A882-D140AB9840F6}">
      <dgm:prSet phldrT="1" phldr="0"/>
      <dgm:spPr/>
      <dgm:t>
        <a:bodyPr/>
        <a:lstStyle/>
        <a:p>
          <a:r>
            <a:rPr lang="en-US"/>
            <a:t>1</a:t>
          </a:r>
        </a:p>
      </dgm:t>
    </dgm:pt>
    <dgm:pt modelId="{465EB4CF-2155-41F7-992A-3013AC9A6F53}">
      <dgm:prSet/>
      <dgm:spPr/>
      <dgm:t>
        <a:bodyPr/>
        <a:lstStyle/>
        <a:p>
          <a:r>
            <a:rPr lang="en-CA"/>
            <a:t>Promote physical fitness</a:t>
          </a:r>
          <a:endParaRPr lang="en-US"/>
        </a:p>
      </dgm:t>
    </dgm:pt>
    <dgm:pt modelId="{8BEA34CC-0B20-44B4-9295-549C4935A6B1}" type="parTrans" cxnId="{A41E16DB-9BF2-44AF-BDE0-DAF401D038BA}">
      <dgm:prSet/>
      <dgm:spPr/>
      <dgm:t>
        <a:bodyPr/>
        <a:lstStyle/>
        <a:p>
          <a:endParaRPr lang="en-US"/>
        </a:p>
      </dgm:t>
    </dgm:pt>
    <dgm:pt modelId="{FD5EC04C-84DE-4705-8245-32815428F442}" type="sibTrans" cxnId="{A41E16DB-9BF2-44AF-BDE0-DAF401D038BA}">
      <dgm:prSet phldrT="2" phldr="0"/>
      <dgm:spPr/>
      <dgm:t>
        <a:bodyPr/>
        <a:lstStyle/>
        <a:p>
          <a:r>
            <a:rPr lang="en-US"/>
            <a:t>2</a:t>
          </a:r>
        </a:p>
      </dgm:t>
    </dgm:pt>
    <dgm:pt modelId="{0278019D-41C1-491E-9CF3-13D466E89357}">
      <dgm:prSet/>
      <dgm:spPr/>
      <dgm:t>
        <a:bodyPr/>
        <a:lstStyle/>
        <a:p>
          <a:r>
            <a:rPr lang="en-CA"/>
            <a:t>Stimulate the interest of youth in the air element of the Canadian Forces</a:t>
          </a:r>
          <a:endParaRPr lang="en-US"/>
        </a:p>
      </dgm:t>
    </dgm:pt>
    <dgm:pt modelId="{41D2E677-D741-4C78-8D52-05EFB0F3F8D4}" type="parTrans" cxnId="{E112CF16-3775-4F32-AB82-6D01566B2F52}">
      <dgm:prSet/>
      <dgm:spPr/>
      <dgm:t>
        <a:bodyPr/>
        <a:lstStyle/>
        <a:p>
          <a:endParaRPr lang="en-US"/>
        </a:p>
      </dgm:t>
    </dgm:pt>
    <dgm:pt modelId="{C42E0713-7F7E-4D59-AA91-42C92255D427}" type="sibTrans" cxnId="{E112CF16-3775-4F32-AB82-6D01566B2F52}">
      <dgm:prSet phldrT="3" phldr="0"/>
      <dgm:spPr/>
      <dgm:t>
        <a:bodyPr/>
        <a:lstStyle/>
        <a:p>
          <a:r>
            <a:rPr lang="en-US" dirty="0"/>
            <a:t>3</a:t>
          </a:r>
        </a:p>
      </dgm:t>
    </dgm:pt>
    <dgm:pt modelId="{8ED359E4-FFCE-4764-8BA2-1A3C8B249832}" type="pres">
      <dgm:prSet presAssocID="{1C814430-8E06-42D3-BA5C-2588BE0D9BF2}" presName="Name0" presStyleCnt="0">
        <dgm:presLayoutVars>
          <dgm:animLvl val="lvl"/>
          <dgm:resizeHandles val="exact"/>
        </dgm:presLayoutVars>
      </dgm:prSet>
      <dgm:spPr/>
    </dgm:pt>
    <dgm:pt modelId="{BA9246C2-7858-4C7B-97EB-220896784F93}" type="pres">
      <dgm:prSet presAssocID="{B1E5C2A1-8209-427F-8C15-AB6553A77E1F}" presName="compositeNode" presStyleCnt="0">
        <dgm:presLayoutVars>
          <dgm:bulletEnabled val="1"/>
        </dgm:presLayoutVars>
      </dgm:prSet>
      <dgm:spPr/>
    </dgm:pt>
    <dgm:pt modelId="{C35976CF-0926-4E57-A5F4-74094AE27065}" type="pres">
      <dgm:prSet presAssocID="{B1E5C2A1-8209-427F-8C15-AB6553A77E1F}" presName="bgRect" presStyleLbl="bgAccFollowNode1" presStyleIdx="0" presStyleCnt="3"/>
      <dgm:spPr/>
    </dgm:pt>
    <dgm:pt modelId="{F568481A-2D5E-4705-A27E-1851F7402D13}" type="pres">
      <dgm:prSet presAssocID="{81F2CEDE-55B0-4E76-8C0A-5CD2A09C8962}" presName="sibTransNodeCircle" presStyleLbl="alignNode1" presStyleIdx="0" presStyleCnt="6">
        <dgm:presLayoutVars>
          <dgm:chMax val="0"/>
          <dgm:bulletEnabled/>
        </dgm:presLayoutVars>
      </dgm:prSet>
      <dgm:spPr/>
    </dgm:pt>
    <dgm:pt modelId="{40B4B92D-85F3-4532-B256-A8DD1D10C565}" type="pres">
      <dgm:prSet presAssocID="{B1E5C2A1-8209-427F-8C15-AB6553A77E1F}" presName="bottomLine" presStyleLbl="alignNode1" presStyleIdx="1" presStyleCnt="6">
        <dgm:presLayoutVars/>
      </dgm:prSet>
      <dgm:spPr/>
    </dgm:pt>
    <dgm:pt modelId="{0AFEBAB3-7E96-4711-A961-A4F3774D03DA}" type="pres">
      <dgm:prSet presAssocID="{B1E5C2A1-8209-427F-8C15-AB6553A77E1F}" presName="nodeText" presStyleLbl="bgAccFollowNode1" presStyleIdx="0" presStyleCnt="3">
        <dgm:presLayoutVars>
          <dgm:bulletEnabled val="1"/>
        </dgm:presLayoutVars>
      </dgm:prSet>
      <dgm:spPr/>
    </dgm:pt>
    <dgm:pt modelId="{A9444764-AB36-416C-9B98-37927A9AE2E9}" type="pres">
      <dgm:prSet presAssocID="{81F2CEDE-55B0-4E76-8C0A-5CD2A09C8962}" presName="sibTrans" presStyleCnt="0"/>
      <dgm:spPr/>
    </dgm:pt>
    <dgm:pt modelId="{F8BBF42F-1786-4287-803C-473E9724762A}" type="pres">
      <dgm:prSet presAssocID="{465EB4CF-2155-41F7-992A-3013AC9A6F53}" presName="compositeNode" presStyleCnt="0">
        <dgm:presLayoutVars>
          <dgm:bulletEnabled val="1"/>
        </dgm:presLayoutVars>
      </dgm:prSet>
      <dgm:spPr/>
    </dgm:pt>
    <dgm:pt modelId="{989E2936-8BFF-4B25-B43C-1E6960CDC936}" type="pres">
      <dgm:prSet presAssocID="{465EB4CF-2155-41F7-992A-3013AC9A6F53}" presName="bgRect" presStyleLbl="bgAccFollowNode1" presStyleIdx="1" presStyleCnt="3"/>
      <dgm:spPr/>
    </dgm:pt>
    <dgm:pt modelId="{781139AF-C0BC-46E5-BF01-68D7CF59F061}" type="pres">
      <dgm:prSet presAssocID="{FD5EC04C-84DE-4705-8245-32815428F442}" presName="sibTransNodeCircle" presStyleLbl="alignNode1" presStyleIdx="2" presStyleCnt="6">
        <dgm:presLayoutVars>
          <dgm:chMax val="0"/>
          <dgm:bulletEnabled/>
        </dgm:presLayoutVars>
      </dgm:prSet>
      <dgm:spPr/>
    </dgm:pt>
    <dgm:pt modelId="{52E4E085-3E7B-4168-A549-2C10ED168A43}" type="pres">
      <dgm:prSet presAssocID="{465EB4CF-2155-41F7-992A-3013AC9A6F53}" presName="bottomLine" presStyleLbl="alignNode1" presStyleIdx="3" presStyleCnt="6">
        <dgm:presLayoutVars/>
      </dgm:prSet>
      <dgm:spPr/>
    </dgm:pt>
    <dgm:pt modelId="{DD4EDF15-18B5-46AB-A93B-E6588A2AE68A}" type="pres">
      <dgm:prSet presAssocID="{465EB4CF-2155-41F7-992A-3013AC9A6F53}" presName="nodeText" presStyleLbl="bgAccFollowNode1" presStyleIdx="1" presStyleCnt="3">
        <dgm:presLayoutVars>
          <dgm:bulletEnabled val="1"/>
        </dgm:presLayoutVars>
      </dgm:prSet>
      <dgm:spPr/>
    </dgm:pt>
    <dgm:pt modelId="{993D702B-B496-486F-B151-179B925ECE8E}" type="pres">
      <dgm:prSet presAssocID="{FD5EC04C-84DE-4705-8245-32815428F442}" presName="sibTrans" presStyleCnt="0"/>
      <dgm:spPr/>
    </dgm:pt>
    <dgm:pt modelId="{95E9A81E-5F3A-4878-8A50-02BD4BD3DFE9}" type="pres">
      <dgm:prSet presAssocID="{0278019D-41C1-491E-9CF3-13D466E89357}" presName="compositeNode" presStyleCnt="0">
        <dgm:presLayoutVars>
          <dgm:bulletEnabled val="1"/>
        </dgm:presLayoutVars>
      </dgm:prSet>
      <dgm:spPr/>
    </dgm:pt>
    <dgm:pt modelId="{F8F78403-D5FD-4ED3-A868-D7B7B4FE2010}" type="pres">
      <dgm:prSet presAssocID="{0278019D-41C1-491E-9CF3-13D466E89357}" presName="bgRect" presStyleLbl="bgAccFollowNode1" presStyleIdx="2" presStyleCnt="3"/>
      <dgm:spPr/>
    </dgm:pt>
    <dgm:pt modelId="{1F4BFE96-A541-4E73-989D-4DBEC26B4FE7}" type="pres">
      <dgm:prSet presAssocID="{C42E0713-7F7E-4D59-AA91-42C92255D427}" presName="sibTransNodeCircle" presStyleLbl="alignNode1" presStyleIdx="4" presStyleCnt="6">
        <dgm:presLayoutVars>
          <dgm:chMax val="0"/>
          <dgm:bulletEnabled/>
        </dgm:presLayoutVars>
      </dgm:prSet>
      <dgm:spPr/>
    </dgm:pt>
    <dgm:pt modelId="{CDE7DA6C-690F-4B57-A9CA-302D668F0C67}" type="pres">
      <dgm:prSet presAssocID="{0278019D-41C1-491E-9CF3-13D466E89357}" presName="bottomLine" presStyleLbl="alignNode1" presStyleIdx="5" presStyleCnt="6">
        <dgm:presLayoutVars/>
      </dgm:prSet>
      <dgm:spPr/>
    </dgm:pt>
    <dgm:pt modelId="{6272A989-5D2A-488D-BD4C-5904EAB1DF69}" type="pres">
      <dgm:prSet presAssocID="{0278019D-41C1-491E-9CF3-13D466E89357}" presName="nodeText" presStyleLbl="bgAccFollowNode1" presStyleIdx="2" presStyleCnt="3">
        <dgm:presLayoutVars>
          <dgm:bulletEnabled val="1"/>
        </dgm:presLayoutVars>
      </dgm:prSet>
      <dgm:spPr/>
    </dgm:pt>
  </dgm:ptLst>
  <dgm:cxnLst>
    <dgm:cxn modelId="{5696BD15-0D4E-4E24-9FA1-9DEAB9A86407}" type="presOf" srcId="{FD5EC04C-84DE-4705-8245-32815428F442}" destId="{781139AF-C0BC-46E5-BF01-68D7CF59F061}" srcOrd="0" destOrd="0" presId="urn:microsoft.com/office/officeart/2016/7/layout/BasicLinearProcessNumbered"/>
    <dgm:cxn modelId="{E112CF16-3775-4F32-AB82-6D01566B2F52}" srcId="{1C814430-8E06-42D3-BA5C-2588BE0D9BF2}" destId="{0278019D-41C1-491E-9CF3-13D466E89357}" srcOrd="2" destOrd="0" parTransId="{41D2E677-D741-4C78-8D52-05EFB0F3F8D4}" sibTransId="{C42E0713-7F7E-4D59-AA91-42C92255D427}"/>
    <dgm:cxn modelId="{ADCEE421-E6A1-442B-834D-4A00433735C4}" type="presOf" srcId="{465EB4CF-2155-41F7-992A-3013AC9A6F53}" destId="{989E2936-8BFF-4B25-B43C-1E6960CDC936}" srcOrd="0" destOrd="0" presId="urn:microsoft.com/office/officeart/2016/7/layout/BasicLinearProcessNumbered"/>
    <dgm:cxn modelId="{23D5E52D-975D-48D9-9CE5-3B4ED4E6FD7F}" type="presOf" srcId="{B1E5C2A1-8209-427F-8C15-AB6553A77E1F}" destId="{C35976CF-0926-4E57-A5F4-74094AE27065}" srcOrd="0" destOrd="0" presId="urn:microsoft.com/office/officeart/2016/7/layout/BasicLinearProcessNumbered"/>
    <dgm:cxn modelId="{3AF88974-D59C-43F5-8ABB-25FB9A591AD4}" type="presOf" srcId="{C42E0713-7F7E-4D59-AA91-42C92255D427}" destId="{1F4BFE96-A541-4E73-989D-4DBEC26B4FE7}" srcOrd="0" destOrd="0" presId="urn:microsoft.com/office/officeart/2016/7/layout/BasicLinearProcessNumbered"/>
    <dgm:cxn modelId="{6FF0CA54-B22C-4A0B-B4E4-BBAA47FC65E9}" type="presOf" srcId="{0278019D-41C1-491E-9CF3-13D466E89357}" destId="{F8F78403-D5FD-4ED3-A868-D7B7B4FE2010}" srcOrd="0" destOrd="0" presId="urn:microsoft.com/office/officeart/2016/7/layout/BasicLinearProcessNumbered"/>
    <dgm:cxn modelId="{C3BFBC82-DA32-436A-AF65-5A94C94EDAA9}" type="presOf" srcId="{0278019D-41C1-491E-9CF3-13D466E89357}" destId="{6272A989-5D2A-488D-BD4C-5904EAB1DF69}" srcOrd="1" destOrd="0" presId="urn:microsoft.com/office/officeart/2016/7/layout/BasicLinearProcessNumbered"/>
    <dgm:cxn modelId="{AB8D8C94-E062-4160-9B76-103AF704D3D7}" type="presOf" srcId="{465EB4CF-2155-41F7-992A-3013AC9A6F53}" destId="{DD4EDF15-18B5-46AB-A93B-E6588A2AE68A}" srcOrd="1" destOrd="0" presId="urn:microsoft.com/office/officeart/2016/7/layout/BasicLinearProcessNumbered"/>
    <dgm:cxn modelId="{B1F5C6D1-4525-4AD6-B206-8855EC63DC9B}" type="presOf" srcId="{81F2CEDE-55B0-4E76-8C0A-5CD2A09C8962}" destId="{F568481A-2D5E-4705-A27E-1851F7402D13}" srcOrd="0" destOrd="0" presId="urn:microsoft.com/office/officeart/2016/7/layout/BasicLinearProcessNumbered"/>
    <dgm:cxn modelId="{FBA83ED7-5E77-4C81-A882-D140AB9840F6}" srcId="{1C814430-8E06-42D3-BA5C-2588BE0D9BF2}" destId="{B1E5C2A1-8209-427F-8C15-AB6553A77E1F}" srcOrd="0" destOrd="0" parTransId="{528D9C1D-FF78-4954-893A-CC39B1C5F9B7}" sibTransId="{81F2CEDE-55B0-4E76-8C0A-5CD2A09C8962}"/>
    <dgm:cxn modelId="{A624BDD8-8904-466C-9377-6B7E26FF31A0}" type="presOf" srcId="{B1E5C2A1-8209-427F-8C15-AB6553A77E1F}" destId="{0AFEBAB3-7E96-4711-A961-A4F3774D03DA}" srcOrd="1" destOrd="0" presId="urn:microsoft.com/office/officeart/2016/7/layout/BasicLinearProcessNumbered"/>
    <dgm:cxn modelId="{A41E16DB-9BF2-44AF-BDE0-DAF401D038BA}" srcId="{1C814430-8E06-42D3-BA5C-2588BE0D9BF2}" destId="{465EB4CF-2155-41F7-992A-3013AC9A6F53}" srcOrd="1" destOrd="0" parTransId="{8BEA34CC-0B20-44B4-9295-549C4935A6B1}" sibTransId="{FD5EC04C-84DE-4705-8245-32815428F442}"/>
    <dgm:cxn modelId="{071969E5-64B5-433C-9A87-8FF34B66DB9A}" type="presOf" srcId="{1C814430-8E06-42D3-BA5C-2588BE0D9BF2}" destId="{8ED359E4-FFCE-4764-8BA2-1A3C8B249832}" srcOrd="0" destOrd="0" presId="urn:microsoft.com/office/officeart/2016/7/layout/BasicLinearProcessNumbered"/>
    <dgm:cxn modelId="{A348E6E4-9921-479E-8486-6FE13E38671F}" type="presParOf" srcId="{8ED359E4-FFCE-4764-8BA2-1A3C8B249832}" destId="{BA9246C2-7858-4C7B-97EB-220896784F93}" srcOrd="0" destOrd="0" presId="urn:microsoft.com/office/officeart/2016/7/layout/BasicLinearProcessNumbered"/>
    <dgm:cxn modelId="{35D5508F-8E78-4FD8-9803-539152F86277}" type="presParOf" srcId="{BA9246C2-7858-4C7B-97EB-220896784F93}" destId="{C35976CF-0926-4E57-A5F4-74094AE27065}" srcOrd="0" destOrd="0" presId="urn:microsoft.com/office/officeart/2016/7/layout/BasicLinearProcessNumbered"/>
    <dgm:cxn modelId="{AB775BA6-2978-4E80-94EE-8FAD89B2B433}" type="presParOf" srcId="{BA9246C2-7858-4C7B-97EB-220896784F93}" destId="{F568481A-2D5E-4705-A27E-1851F7402D13}" srcOrd="1" destOrd="0" presId="urn:microsoft.com/office/officeart/2016/7/layout/BasicLinearProcessNumbered"/>
    <dgm:cxn modelId="{25C02259-2EE2-41DE-85AE-63A7EE10FA8C}" type="presParOf" srcId="{BA9246C2-7858-4C7B-97EB-220896784F93}" destId="{40B4B92D-85F3-4532-B256-A8DD1D10C565}" srcOrd="2" destOrd="0" presId="urn:microsoft.com/office/officeart/2016/7/layout/BasicLinearProcessNumbered"/>
    <dgm:cxn modelId="{D9B56F47-8A73-46AD-ACEB-DF32C6C4F9BA}" type="presParOf" srcId="{BA9246C2-7858-4C7B-97EB-220896784F93}" destId="{0AFEBAB3-7E96-4711-A961-A4F3774D03DA}" srcOrd="3" destOrd="0" presId="urn:microsoft.com/office/officeart/2016/7/layout/BasicLinearProcessNumbered"/>
    <dgm:cxn modelId="{0968A086-7D7C-4B30-835F-45B792BE0097}" type="presParOf" srcId="{8ED359E4-FFCE-4764-8BA2-1A3C8B249832}" destId="{A9444764-AB36-416C-9B98-37927A9AE2E9}" srcOrd="1" destOrd="0" presId="urn:microsoft.com/office/officeart/2016/7/layout/BasicLinearProcessNumbered"/>
    <dgm:cxn modelId="{A016A27C-4FE3-433C-A98B-33B66DED87BA}" type="presParOf" srcId="{8ED359E4-FFCE-4764-8BA2-1A3C8B249832}" destId="{F8BBF42F-1786-4287-803C-473E9724762A}" srcOrd="2" destOrd="0" presId="urn:microsoft.com/office/officeart/2016/7/layout/BasicLinearProcessNumbered"/>
    <dgm:cxn modelId="{4EED1AB2-AB29-4477-864D-4FF1D83818D2}" type="presParOf" srcId="{F8BBF42F-1786-4287-803C-473E9724762A}" destId="{989E2936-8BFF-4B25-B43C-1E6960CDC936}" srcOrd="0" destOrd="0" presId="urn:microsoft.com/office/officeart/2016/7/layout/BasicLinearProcessNumbered"/>
    <dgm:cxn modelId="{CC0B62C3-47F5-41AD-BF18-0E964902CE42}" type="presParOf" srcId="{F8BBF42F-1786-4287-803C-473E9724762A}" destId="{781139AF-C0BC-46E5-BF01-68D7CF59F061}" srcOrd="1" destOrd="0" presId="urn:microsoft.com/office/officeart/2016/7/layout/BasicLinearProcessNumbered"/>
    <dgm:cxn modelId="{425A4BCA-858F-49DD-9A0C-0155EE59E1FE}" type="presParOf" srcId="{F8BBF42F-1786-4287-803C-473E9724762A}" destId="{52E4E085-3E7B-4168-A549-2C10ED168A43}" srcOrd="2" destOrd="0" presId="urn:microsoft.com/office/officeart/2016/7/layout/BasicLinearProcessNumbered"/>
    <dgm:cxn modelId="{C57C2D44-72A9-4470-85F4-A31FBA591045}" type="presParOf" srcId="{F8BBF42F-1786-4287-803C-473E9724762A}" destId="{DD4EDF15-18B5-46AB-A93B-E6588A2AE68A}" srcOrd="3" destOrd="0" presId="urn:microsoft.com/office/officeart/2016/7/layout/BasicLinearProcessNumbered"/>
    <dgm:cxn modelId="{5ED58F80-CB7F-4B5F-BBE5-421958FD6BED}" type="presParOf" srcId="{8ED359E4-FFCE-4764-8BA2-1A3C8B249832}" destId="{993D702B-B496-486F-B151-179B925ECE8E}" srcOrd="3" destOrd="0" presId="urn:microsoft.com/office/officeart/2016/7/layout/BasicLinearProcessNumbered"/>
    <dgm:cxn modelId="{F82B7943-DDC4-4719-B317-016BB299FC79}" type="presParOf" srcId="{8ED359E4-FFCE-4764-8BA2-1A3C8B249832}" destId="{95E9A81E-5F3A-4878-8A50-02BD4BD3DFE9}" srcOrd="4" destOrd="0" presId="urn:microsoft.com/office/officeart/2016/7/layout/BasicLinearProcessNumbered"/>
    <dgm:cxn modelId="{93F1E87E-A7CE-4FC5-94C3-C3643FC98FB1}" type="presParOf" srcId="{95E9A81E-5F3A-4878-8A50-02BD4BD3DFE9}" destId="{F8F78403-D5FD-4ED3-A868-D7B7B4FE2010}" srcOrd="0" destOrd="0" presId="urn:microsoft.com/office/officeart/2016/7/layout/BasicLinearProcessNumbered"/>
    <dgm:cxn modelId="{8E7634DE-3749-4EEF-BD99-95C3A5AC9B6B}" type="presParOf" srcId="{95E9A81E-5F3A-4878-8A50-02BD4BD3DFE9}" destId="{1F4BFE96-A541-4E73-989D-4DBEC26B4FE7}" srcOrd="1" destOrd="0" presId="urn:microsoft.com/office/officeart/2016/7/layout/BasicLinearProcessNumbered"/>
    <dgm:cxn modelId="{D5B1B3E5-26A5-4BFD-BAE9-CE8ED99627E0}" type="presParOf" srcId="{95E9A81E-5F3A-4878-8A50-02BD4BD3DFE9}" destId="{CDE7DA6C-690F-4B57-A9CA-302D668F0C67}" srcOrd="2" destOrd="0" presId="urn:microsoft.com/office/officeart/2016/7/layout/BasicLinearProcessNumbered"/>
    <dgm:cxn modelId="{38E98C08-F32E-444B-82B6-ED91E07C960B}" type="presParOf" srcId="{95E9A81E-5F3A-4878-8A50-02BD4BD3DFE9}" destId="{6272A989-5D2A-488D-BD4C-5904EAB1DF69}"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4F34EC-7726-4EE5-82DD-8ED65AB3115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CA"/>
        </a:p>
      </dgm:t>
    </dgm:pt>
    <dgm:pt modelId="{BED3277F-492D-4F0D-A050-82FC3DF596B5}">
      <dgm:prSet phldrT="[Text]"/>
      <dgm:spPr/>
      <dgm:t>
        <a:bodyPr/>
        <a:lstStyle/>
        <a:p>
          <a:r>
            <a:rPr lang="en-CA" dirty="0"/>
            <a:t>Commanding Officer</a:t>
          </a:r>
        </a:p>
      </dgm:t>
    </dgm:pt>
    <dgm:pt modelId="{C5FD9B70-8C77-4425-8EE6-B46534591F3A}" type="parTrans" cxnId="{71968316-7E2C-4C63-91FA-780ABA1BDC37}">
      <dgm:prSet/>
      <dgm:spPr/>
      <dgm:t>
        <a:bodyPr/>
        <a:lstStyle/>
        <a:p>
          <a:endParaRPr lang="en-CA"/>
        </a:p>
      </dgm:t>
    </dgm:pt>
    <dgm:pt modelId="{9D0DBAA5-7AFC-4BDE-A0D5-062921A0CEAD}" type="sibTrans" cxnId="{71968316-7E2C-4C63-91FA-780ABA1BDC37}">
      <dgm:prSet/>
      <dgm:spPr/>
      <dgm:t>
        <a:bodyPr/>
        <a:lstStyle/>
        <a:p>
          <a:endParaRPr lang="en-CA"/>
        </a:p>
      </dgm:t>
    </dgm:pt>
    <dgm:pt modelId="{8BBF15A6-961F-481D-A07F-BDEDAF22ED55}">
      <dgm:prSet phldrT="[Text]"/>
      <dgm:spPr/>
      <dgm:t>
        <a:bodyPr/>
        <a:lstStyle/>
        <a:p>
          <a:r>
            <a:rPr lang="en-CA" dirty="0"/>
            <a:t>Training Officer</a:t>
          </a:r>
        </a:p>
      </dgm:t>
    </dgm:pt>
    <dgm:pt modelId="{B609BB7E-CF2F-4DF5-A723-3451832C0C49}" type="parTrans" cxnId="{AEACFFFC-5FA3-411E-9D57-88CDE3BCF9EB}">
      <dgm:prSet/>
      <dgm:spPr/>
      <dgm:t>
        <a:bodyPr/>
        <a:lstStyle/>
        <a:p>
          <a:endParaRPr lang="en-CA"/>
        </a:p>
      </dgm:t>
    </dgm:pt>
    <dgm:pt modelId="{6C63E3D1-E6CC-4223-998E-97E38AA44C09}" type="sibTrans" cxnId="{AEACFFFC-5FA3-411E-9D57-88CDE3BCF9EB}">
      <dgm:prSet/>
      <dgm:spPr/>
      <dgm:t>
        <a:bodyPr/>
        <a:lstStyle/>
        <a:p>
          <a:endParaRPr lang="en-CA"/>
        </a:p>
      </dgm:t>
    </dgm:pt>
    <dgm:pt modelId="{D656D5CD-8D2E-4153-8196-743F9C703845}">
      <dgm:prSet phldrT="[Text]"/>
      <dgm:spPr/>
      <dgm:t>
        <a:bodyPr/>
        <a:lstStyle/>
        <a:p>
          <a:r>
            <a:rPr lang="en-CA" dirty="0"/>
            <a:t>Admin Officer</a:t>
          </a:r>
        </a:p>
      </dgm:t>
    </dgm:pt>
    <dgm:pt modelId="{1F4F0FAA-AB9D-44CC-84C2-BE0DD39D4392}" type="parTrans" cxnId="{D1C7C9AD-2930-4FEB-AC67-1A1628D35803}">
      <dgm:prSet/>
      <dgm:spPr/>
      <dgm:t>
        <a:bodyPr/>
        <a:lstStyle/>
        <a:p>
          <a:endParaRPr lang="en-CA"/>
        </a:p>
      </dgm:t>
    </dgm:pt>
    <dgm:pt modelId="{9CA0EEA4-1231-454E-A585-58949250A070}" type="sibTrans" cxnId="{D1C7C9AD-2930-4FEB-AC67-1A1628D35803}">
      <dgm:prSet/>
      <dgm:spPr/>
      <dgm:t>
        <a:bodyPr/>
        <a:lstStyle/>
        <a:p>
          <a:endParaRPr lang="en-CA"/>
        </a:p>
      </dgm:t>
    </dgm:pt>
    <dgm:pt modelId="{656F62BF-6212-42F5-9C69-0B0706BEBB3D}">
      <dgm:prSet phldrT="[Text]"/>
      <dgm:spPr/>
      <dgm:t>
        <a:bodyPr/>
        <a:lstStyle/>
        <a:p>
          <a:r>
            <a:rPr lang="en-CA" dirty="0"/>
            <a:t>Supply Officer</a:t>
          </a:r>
        </a:p>
      </dgm:t>
    </dgm:pt>
    <dgm:pt modelId="{5E3D1D9C-EAAE-49D8-92C4-36BB5797B469}" type="parTrans" cxnId="{73784E9C-793A-4021-B44E-CF9C9BE249A0}">
      <dgm:prSet/>
      <dgm:spPr/>
      <dgm:t>
        <a:bodyPr/>
        <a:lstStyle/>
        <a:p>
          <a:endParaRPr lang="en-CA"/>
        </a:p>
      </dgm:t>
    </dgm:pt>
    <dgm:pt modelId="{1A6850A7-61E8-4DFA-BEFB-E051AA7DCFBD}" type="sibTrans" cxnId="{73784E9C-793A-4021-B44E-CF9C9BE249A0}">
      <dgm:prSet/>
      <dgm:spPr/>
      <dgm:t>
        <a:bodyPr/>
        <a:lstStyle/>
        <a:p>
          <a:endParaRPr lang="en-CA"/>
        </a:p>
      </dgm:t>
    </dgm:pt>
    <dgm:pt modelId="{78D84F44-8C46-4D99-AC2A-B83D2D393EC6}">
      <dgm:prSet/>
      <dgm:spPr/>
      <dgm:t>
        <a:bodyPr/>
        <a:lstStyle/>
        <a:p>
          <a:r>
            <a:rPr lang="en-CA" dirty="0"/>
            <a:t>Other Officers</a:t>
          </a:r>
        </a:p>
      </dgm:t>
    </dgm:pt>
    <dgm:pt modelId="{1CD558B4-CD5F-4BB5-B75D-EAF84F753750}" type="parTrans" cxnId="{06944852-D8D1-426A-96F2-F932C3ABD948}">
      <dgm:prSet/>
      <dgm:spPr/>
      <dgm:t>
        <a:bodyPr/>
        <a:lstStyle/>
        <a:p>
          <a:endParaRPr lang="en-CA"/>
        </a:p>
      </dgm:t>
    </dgm:pt>
    <dgm:pt modelId="{8C0A8339-B908-4A52-97CA-EF253E4171CB}" type="sibTrans" cxnId="{06944852-D8D1-426A-96F2-F932C3ABD948}">
      <dgm:prSet/>
      <dgm:spPr/>
      <dgm:t>
        <a:bodyPr/>
        <a:lstStyle/>
        <a:p>
          <a:endParaRPr lang="en-CA"/>
        </a:p>
      </dgm:t>
    </dgm:pt>
    <dgm:pt modelId="{76C8F24F-185D-4965-8B43-DD377A9DD68F}">
      <dgm:prSet/>
      <dgm:spPr>
        <a:solidFill>
          <a:srgbClr val="FF6600"/>
        </a:solidFill>
      </dgm:spPr>
      <dgm:t>
        <a:bodyPr/>
        <a:lstStyle/>
        <a:p>
          <a:r>
            <a:rPr lang="en-CA" dirty="0"/>
            <a:t>Cadet Commander - Warrant Officer 1</a:t>
          </a:r>
          <a:r>
            <a:rPr lang="en-CA" baseline="30000" dirty="0"/>
            <a:t>st</a:t>
          </a:r>
          <a:r>
            <a:rPr lang="en-CA" dirty="0"/>
            <a:t> Class (WO1)</a:t>
          </a:r>
        </a:p>
      </dgm:t>
    </dgm:pt>
    <dgm:pt modelId="{5365602C-0589-4805-86D0-ECC5BCE3962C}" type="parTrans" cxnId="{DC4A8DCE-8D61-446F-A439-62199131F310}">
      <dgm:prSet/>
      <dgm:spPr/>
      <dgm:t>
        <a:bodyPr/>
        <a:lstStyle/>
        <a:p>
          <a:endParaRPr lang="en-CA"/>
        </a:p>
      </dgm:t>
    </dgm:pt>
    <dgm:pt modelId="{A5EA7FA0-8C7B-4EE8-8107-2B8EF8CB6295}" type="sibTrans" cxnId="{DC4A8DCE-8D61-446F-A439-62199131F310}">
      <dgm:prSet/>
      <dgm:spPr/>
      <dgm:t>
        <a:bodyPr/>
        <a:lstStyle/>
        <a:p>
          <a:endParaRPr lang="en-CA"/>
        </a:p>
      </dgm:t>
    </dgm:pt>
    <dgm:pt modelId="{15F979AA-9C9C-4A82-913C-A80B534FFA16}" type="asst">
      <dgm:prSet/>
      <dgm:spPr>
        <a:solidFill>
          <a:srgbClr val="FF6600"/>
        </a:solidFill>
      </dgm:spPr>
      <dgm:t>
        <a:bodyPr/>
        <a:lstStyle/>
        <a:p>
          <a:r>
            <a:rPr lang="en-CA" dirty="0"/>
            <a:t>Warrant Officer 2</a:t>
          </a:r>
          <a:r>
            <a:rPr lang="en-CA" baseline="30000" dirty="0"/>
            <a:t>nd</a:t>
          </a:r>
          <a:r>
            <a:rPr lang="en-CA" dirty="0"/>
            <a:t> Class (WO2)</a:t>
          </a:r>
        </a:p>
      </dgm:t>
    </dgm:pt>
    <dgm:pt modelId="{0EFC3C4A-7F69-49E3-9571-39E6E5392801}" type="parTrans" cxnId="{188DD0D8-8DC6-403D-8320-33B09BB1ECA4}">
      <dgm:prSet/>
      <dgm:spPr/>
      <dgm:t>
        <a:bodyPr/>
        <a:lstStyle/>
        <a:p>
          <a:endParaRPr lang="en-CA"/>
        </a:p>
      </dgm:t>
    </dgm:pt>
    <dgm:pt modelId="{1E1D0C61-AA76-46F5-8C1B-C667236AFBB8}" type="sibTrans" cxnId="{188DD0D8-8DC6-403D-8320-33B09BB1ECA4}">
      <dgm:prSet/>
      <dgm:spPr/>
      <dgm:t>
        <a:bodyPr/>
        <a:lstStyle/>
        <a:p>
          <a:endParaRPr lang="en-CA"/>
        </a:p>
      </dgm:t>
    </dgm:pt>
    <dgm:pt modelId="{BAB3E2CB-1E2C-432A-A2B6-89981301EE09}" type="asst">
      <dgm:prSet/>
      <dgm:spPr>
        <a:solidFill>
          <a:srgbClr val="FF6600"/>
        </a:solidFill>
      </dgm:spPr>
      <dgm:t>
        <a:bodyPr/>
        <a:lstStyle/>
        <a:p>
          <a:r>
            <a:rPr lang="en-CA" dirty="0"/>
            <a:t>Flight Sergeants (FSgt)</a:t>
          </a:r>
        </a:p>
      </dgm:t>
    </dgm:pt>
    <dgm:pt modelId="{42A24CBC-92FE-4444-9E99-DDE747D147C6}" type="parTrans" cxnId="{02B56E1C-16BB-402F-8E1F-2D449AECC8B9}">
      <dgm:prSet/>
      <dgm:spPr/>
      <dgm:t>
        <a:bodyPr/>
        <a:lstStyle/>
        <a:p>
          <a:endParaRPr lang="en-CA"/>
        </a:p>
      </dgm:t>
    </dgm:pt>
    <dgm:pt modelId="{35F1AB4E-A2B9-4964-86B3-8727E728B014}" type="sibTrans" cxnId="{02B56E1C-16BB-402F-8E1F-2D449AECC8B9}">
      <dgm:prSet/>
      <dgm:spPr/>
      <dgm:t>
        <a:bodyPr/>
        <a:lstStyle/>
        <a:p>
          <a:endParaRPr lang="en-CA"/>
        </a:p>
      </dgm:t>
    </dgm:pt>
    <dgm:pt modelId="{00D08A2C-9D72-4FBF-9610-8593A44D137D}" type="asst">
      <dgm:prSet/>
      <dgm:spPr>
        <a:solidFill>
          <a:srgbClr val="FF6600"/>
        </a:solidFill>
      </dgm:spPr>
      <dgm:t>
        <a:bodyPr/>
        <a:lstStyle/>
        <a:p>
          <a:r>
            <a:rPr lang="en-CA" dirty="0"/>
            <a:t>All Other Cadets (AC, LAC, CPL, FCPL, SGT)</a:t>
          </a:r>
        </a:p>
      </dgm:t>
    </dgm:pt>
    <dgm:pt modelId="{8E2D2BA8-44E6-4325-9F66-C6EC9E16140D}" type="parTrans" cxnId="{551C323A-9F15-4F9E-9412-48DE9003C32A}">
      <dgm:prSet/>
      <dgm:spPr/>
      <dgm:t>
        <a:bodyPr/>
        <a:lstStyle/>
        <a:p>
          <a:endParaRPr lang="en-CA"/>
        </a:p>
      </dgm:t>
    </dgm:pt>
    <dgm:pt modelId="{6B58953C-05E7-4DA1-B261-9BFBD81A7B3B}" type="sibTrans" cxnId="{551C323A-9F15-4F9E-9412-48DE9003C32A}">
      <dgm:prSet/>
      <dgm:spPr/>
      <dgm:t>
        <a:bodyPr/>
        <a:lstStyle/>
        <a:p>
          <a:endParaRPr lang="en-CA"/>
        </a:p>
      </dgm:t>
    </dgm:pt>
    <dgm:pt modelId="{7EF17C9D-D645-41F5-A0AD-40FC3EFEBD9C}" type="pres">
      <dgm:prSet presAssocID="{7E4F34EC-7726-4EE5-82DD-8ED65AB31154}" presName="hierChild1" presStyleCnt="0">
        <dgm:presLayoutVars>
          <dgm:orgChart val="1"/>
          <dgm:chPref val="1"/>
          <dgm:dir/>
          <dgm:animOne val="branch"/>
          <dgm:animLvl val="lvl"/>
          <dgm:resizeHandles/>
        </dgm:presLayoutVars>
      </dgm:prSet>
      <dgm:spPr/>
    </dgm:pt>
    <dgm:pt modelId="{0CE2D255-2C97-41F9-84C8-6F8394A5D300}" type="pres">
      <dgm:prSet presAssocID="{BED3277F-492D-4F0D-A050-82FC3DF596B5}" presName="hierRoot1" presStyleCnt="0">
        <dgm:presLayoutVars>
          <dgm:hierBranch val="init"/>
        </dgm:presLayoutVars>
      </dgm:prSet>
      <dgm:spPr/>
    </dgm:pt>
    <dgm:pt modelId="{EF94FB00-F03B-4D55-9F86-EADB99994553}" type="pres">
      <dgm:prSet presAssocID="{BED3277F-492D-4F0D-A050-82FC3DF596B5}" presName="rootComposite1" presStyleCnt="0"/>
      <dgm:spPr/>
    </dgm:pt>
    <dgm:pt modelId="{41D0B5F0-1F27-4E48-8E36-30C184B9B461}" type="pres">
      <dgm:prSet presAssocID="{BED3277F-492D-4F0D-A050-82FC3DF596B5}" presName="rootText1" presStyleLbl="node0" presStyleIdx="0" presStyleCnt="1" custScaleX="109851" custScaleY="88030" custLinFactNeighborX="-54061" custLinFactNeighborY="13883">
        <dgm:presLayoutVars>
          <dgm:chPref val="3"/>
        </dgm:presLayoutVars>
      </dgm:prSet>
      <dgm:spPr/>
    </dgm:pt>
    <dgm:pt modelId="{0F0FEDE3-CEFF-46E9-B28A-07C0624B7378}" type="pres">
      <dgm:prSet presAssocID="{BED3277F-492D-4F0D-A050-82FC3DF596B5}" presName="rootConnector1" presStyleLbl="node1" presStyleIdx="0" presStyleCnt="0"/>
      <dgm:spPr/>
    </dgm:pt>
    <dgm:pt modelId="{10A162C8-8C85-4CAB-9C77-836D688D0FA9}" type="pres">
      <dgm:prSet presAssocID="{BED3277F-492D-4F0D-A050-82FC3DF596B5}" presName="hierChild2" presStyleCnt="0"/>
      <dgm:spPr/>
    </dgm:pt>
    <dgm:pt modelId="{BAC545DD-99C3-4A81-86DD-F08E71361516}" type="pres">
      <dgm:prSet presAssocID="{B609BB7E-CF2F-4DF5-A723-3451832C0C49}" presName="Name37" presStyleLbl="parChTrans1D2" presStyleIdx="0" presStyleCnt="4"/>
      <dgm:spPr/>
    </dgm:pt>
    <dgm:pt modelId="{C534BC20-95C7-48B6-8697-35BD337E8A92}" type="pres">
      <dgm:prSet presAssocID="{8BBF15A6-961F-481D-A07F-BDEDAF22ED55}" presName="hierRoot2" presStyleCnt="0">
        <dgm:presLayoutVars>
          <dgm:hierBranch val="init"/>
        </dgm:presLayoutVars>
      </dgm:prSet>
      <dgm:spPr/>
    </dgm:pt>
    <dgm:pt modelId="{4304D912-189D-443E-9548-C251882D8CE8}" type="pres">
      <dgm:prSet presAssocID="{8BBF15A6-961F-481D-A07F-BDEDAF22ED55}" presName="rootComposite" presStyleCnt="0"/>
      <dgm:spPr/>
    </dgm:pt>
    <dgm:pt modelId="{0FC472B2-AE8D-4832-903B-6DC3C0924FD4}" type="pres">
      <dgm:prSet presAssocID="{8BBF15A6-961F-481D-A07F-BDEDAF22ED55}" presName="rootText" presStyleLbl="node2" presStyleIdx="0" presStyleCnt="4" custScaleX="97163" custScaleY="79073" custLinFactNeighborX="-42741" custLinFactNeighborY="28437">
        <dgm:presLayoutVars>
          <dgm:chPref val="3"/>
        </dgm:presLayoutVars>
      </dgm:prSet>
      <dgm:spPr/>
    </dgm:pt>
    <dgm:pt modelId="{A49F0994-AB15-483D-A423-2ADF7317F55E}" type="pres">
      <dgm:prSet presAssocID="{8BBF15A6-961F-481D-A07F-BDEDAF22ED55}" presName="rootConnector" presStyleLbl="node2" presStyleIdx="0" presStyleCnt="4"/>
      <dgm:spPr/>
    </dgm:pt>
    <dgm:pt modelId="{D190E5DB-E898-4F05-8D48-85CBC5E9031E}" type="pres">
      <dgm:prSet presAssocID="{8BBF15A6-961F-481D-A07F-BDEDAF22ED55}" presName="hierChild4" presStyleCnt="0"/>
      <dgm:spPr/>
    </dgm:pt>
    <dgm:pt modelId="{2017B429-8353-479B-B197-45A2B09BE888}" type="pres">
      <dgm:prSet presAssocID="{1CD558B4-CD5F-4BB5-B75D-EAF84F753750}" presName="Name37" presStyleLbl="parChTrans1D3" presStyleIdx="0" presStyleCnt="2"/>
      <dgm:spPr/>
    </dgm:pt>
    <dgm:pt modelId="{1A2F6EDE-6945-42A5-B960-CBC27B3751CE}" type="pres">
      <dgm:prSet presAssocID="{78D84F44-8C46-4D99-AC2A-B83D2D393EC6}" presName="hierRoot2" presStyleCnt="0">
        <dgm:presLayoutVars>
          <dgm:hierBranch val="init"/>
        </dgm:presLayoutVars>
      </dgm:prSet>
      <dgm:spPr/>
    </dgm:pt>
    <dgm:pt modelId="{79A624D3-5C45-4ABA-85FB-75D13F6054D7}" type="pres">
      <dgm:prSet presAssocID="{78D84F44-8C46-4D99-AC2A-B83D2D393EC6}" presName="rootComposite" presStyleCnt="0"/>
      <dgm:spPr/>
    </dgm:pt>
    <dgm:pt modelId="{4355E56D-BF15-4098-85FA-3309AEFB8E0C}" type="pres">
      <dgm:prSet presAssocID="{78D84F44-8C46-4D99-AC2A-B83D2D393EC6}" presName="rootText" presStyleLbl="node3" presStyleIdx="0" presStyleCnt="1" custScaleX="124808" custScaleY="69835" custLinFactNeighborX="-4473" custLinFactNeighborY="31695">
        <dgm:presLayoutVars>
          <dgm:chPref val="3"/>
        </dgm:presLayoutVars>
      </dgm:prSet>
      <dgm:spPr/>
    </dgm:pt>
    <dgm:pt modelId="{0486F4CE-8102-4251-B4D7-19CAB7D435AE}" type="pres">
      <dgm:prSet presAssocID="{78D84F44-8C46-4D99-AC2A-B83D2D393EC6}" presName="rootConnector" presStyleLbl="node3" presStyleIdx="0" presStyleCnt="1"/>
      <dgm:spPr/>
    </dgm:pt>
    <dgm:pt modelId="{EEA41730-C654-42B8-BF90-4135EDB71920}" type="pres">
      <dgm:prSet presAssocID="{78D84F44-8C46-4D99-AC2A-B83D2D393EC6}" presName="hierChild4" presStyleCnt="0"/>
      <dgm:spPr/>
    </dgm:pt>
    <dgm:pt modelId="{22FEF729-DF8F-4777-8555-DDC0D952BC01}" type="pres">
      <dgm:prSet presAssocID="{78D84F44-8C46-4D99-AC2A-B83D2D393EC6}" presName="hierChild5" presStyleCnt="0"/>
      <dgm:spPr/>
    </dgm:pt>
    <dgm:pt modelId="{021A31BE-B0E8-4C47-9911-1A0D34EC13BB}" type="pres">
      <dgm:prSet presAssocID="{8BBF15A6-961F-481D-A07F-BDEDAF22ED55}" presName="hierChild5" presStyleCnt="0"/>
      <dgm:spPr/>
    </dgm:pt>
    <dgm:pt modelId="{EB942927-3CD9-4D8B-8A8D-1AA3C105EEED}" type="pres">
      <dgm:prSet presAssocID="{1F4F0FAA-AB9D-44CC-84C2-BE0DD39D4392}" presName="Name37" presStyleLbl="parChTrans1D2" presStyleIdx="1" presStyleCnt="4"/>
      <dgm:spPr/>
    </dgm:pt>
    <dgm:pt modelId="{F53DFB96-E186-419C-83E7-987E9849A313}" type="pres">
      <dgm:prSet presAssocID="{D656D5CD-8D2E-4153-8196-743F9C703845}" presName="hierRoot2" presStyleCnt="0">
        <dgm:presLayoutVars>
          <dgm:hierBranch val="init"/>
        </dgm:presLayoutVars>
      </dgm:prSet>
      <dgm:spPr/>
    </dgm:pt>
    <dgm:pt modelId="{1ACB9DC1-5634-4552-9703-75A7364E3AE3}" type="pres">
      <dgm:prSet presAssocID="{D656D5CD-8D2E-4153-8196-743F9C703845}" presName="rootComposite" presStyleCnt="0"/>
      <dgm:spPr/>
    </dgm:pt>
    <dgm:pt modelId="{05036294-1606-4E9F-8013-325AD24CD20F}" type="pres">
      <dgm:prSet presAssocID="{D656D5CD-8D2E-4153-8196-743F9C703845}" presName="rootText" presStyleLbl="node2" presStyleIdx="1" presStyleCnt="4" custScaleX="104881" custScaleY="78421" custLinFactNeighborX="-38121" custLinFactNeighborY="28500">
        <dgm:presLayoutVars>
          <dgm:chPref val="3"/>
        </dgm:presLayoutVars>
      </dgm:prSet>
      <dgm:spPr/>
    </dgm:pt>
    <dgm:pt modelId="{E0A2491E-B872-4FCF-96BD-757FD6677DA1}" type="pres">
      <dgm:prSet presAssocID="{D656D5CD-8D2E-4153-8196-743F9C703845}" presName="rootConnector" presStyleLbl="node2" presStyleIdx="1" presStyleCnt="4"/>
      <dgm:spPr/>
    </dgm:pt>
    <dgm:pt modelId="{2FA51B29-C40B-4F15-BD6C-39BB97B744C9}" type="pres">
      <dgm:prSet presAssocID="{D656D5CD-8D2E-4153-8196-743F9C703845}" presName="hierChild4" presStyleCnt="0"/>
      <dgm:spPr/>
    </dgm:pt>
    <dgm:pt modelId="{269ADA14-2731-4D30-8046-F8CDDD1D9C0F}" type="pres">
      <dgm:prSet presAssocID="{D656D5CD-8D2E-4153-8196-743F9C703845}" presName="hierChild5" presStyleCnt="0"/>
      <dgm:spPr/>
    </dgm:pt>
    <dgm:pt modelId="{29419766-E3BE-447D-AC9E-D470004A4C78}" type="pres">
      <dgm:prSet presAssocID="{5E3D1D9C-EAAE-49D8-92C4-36BB5797B469}" presName="Name37" presStyleLbl="parChTrans1D2" presStyleIdx="2" presStyleCnt="4"/>
      <dgm:spPr/>
    </dgm:pt>
    <dgm:pt modelId="{23274D1C-0AC1-45FD-BD8B-E852DE5881E4}" type="pres">
      <dgm:prSet presAssocID="{656F62BF-6212-42F5-9C69-0B0706BEBB3D}" presName="hierRoot2" presStyleCnt="0">
        <dgm:presLayoutVars>
          <dgm:hierBranch val="init"/>
        </dgm:presLayoutVars>
      </dgm:prSet>
      <dgm:spPr/>
    </dgm:pt>
    <dgm:pt modelId="{1B0EFF03-F538-4CEE-A17B-6AFD7E5000C8}" type="pres">
      <dgm:prSet presAssocID="{656F62BF-6212-42F5-9C69-0B0706BEBB3D}" presName="rootComposite" presStyleCnt="0"/>
      <dgm:spPr/>
    </dgm:pt>
    <dgm:pt modelId="{DA17B8B1-E5FD-458F-8D75-70FFD3A20375}" type="pres">
      <dgm:prSet presAssocID="{656F62BF-6212-42F5-9C69-0B0706BEBB3D}" presName="rootText" presStyleLbl="node2" presStyleIdx="2" presStyleCnt="4" custScaleX="97701" custScaleY="78708" custLinFactNeighborX="-33281" custLinFactNeighborY="28928">
        <dgm:presLayoutVars>
          <dgm:chPref val="3"/>
        </dgm:presLayoutVars>
      </dgm:prSet>
      <dgm:spPr/>
    </dgm:pt>
    <dgm:pt modelId="{DB10750A-5AC3-4ECD-B302-58786CF9E661}" type="pres">
      <dgm:prSet presAssocID="{656F62BF-6212-42F5-9C69-0B0706BEBB3D}" presName="rootConnector" presStyleLbl="node2" presStyleIdx="2" presStyleCnt="4"/>
      <dgm:spPr/>
    </dgm:pt>
    <dgm:pt modelId="{BE2DDF8E-1C15-471B-8A35-BA9D6F77FFE0}" type="pres">
      <dgm:prSet presAssocID="{656F62BF-6212-42F5-9C69-0B0706BEBB3D}" presName="hierChild4" presStyleCnt="0"/>
      <dgm:spPr/>
    </dgm:pt>
    <dgm:pt modelId="{249B8C5E-D2D3-42A0-A532-8077B30BEA9F}" type="pres">
      <dgm:prSet presAssocID="{656F62BF-6212-42F5-9C69-0B0706BEBB3D}" presName="hierChild5" presStyleCnt="0"/>
      <dgm:spPr/>
    </dgm:pt>
    <dgm:pt modelId="{70ACA5A9-2F76-4861-BAEF-0E0271A6BAF6}" type="pres">
      <dgm:prSet presAssocID="{5365602C-0589-4805-86D0-ECC5BCE3962C}" presName="Name37" presStyleLbl="parChTrans1D2" presStyleIdx="3" presStyleCnt="4"/>
      <dgm:spPr/>
    </dgm:pt>
    <dgm:pt modelId="{5DB2F30E-3C00-4A15-8CBE-5168438F41D9}" type="pres">
      <dgm:prSet presAssocID="{76C8F24F-185D-4965-8B43-DD377A9DD68F}" presName="hierRoot2" presStyleCnt="0">
        <dgm:presLayoutVars>
          <dgm:hierBranch val="init"/>
        </dgm:presLayoutVars>
      </dgm:prSet>
      <dgm:spPr/>
    </dgm:pt>
    <dgm:pt modelId="{2F2D7E3E-9C59-401F-8FFA-3E239A609962}" type="pres">
      <dgm:prSet presAssocID="{76C8F24F-185D-4965-8B43-DD377A9DD68F}" presName="rootComposite" presStyleCnt="0"/>
      <dgm:spPr/>
    </dgm:pt>
    <dgm:pt modelId="{4893AF08-95FD-446A-87E4-BA8C549528BA}" type="pres">
      <dgm:prSet presAssocID="{76C8F24F-185D-4965-8B43-DD377A9DD68F}" presName="rootText" presStyleLbl="node2" presStyleIdx="3" presStyleCnt="4" custScaleX="140956" custScaleY="92259" custLinFactNeighborX="-16419" custLinFactNeighborY="6850">
        <dgm:presLayoutVars>
          <dgm:chPref val="3"/>
        </dgm:presLayoutVars>
      </dgm:prSet>
      <dgm:spPr/>
    </dgm:pt>
    <dgm:pt modelId="{4405AB14-2471-4841-8943-34B8E7ACBBB0}" type="pres">
      <dgm:prSet presAssocID="{76C8F24F-185D-4965-8B43-DD377A9DD68F}" presName="rootConnector" presStyleLbl="node2" presStyleIdx="3" presStyleCnt="4"/>
      <dgm:spPr/>
    </dgm:pt>
    <dgm:pt modelId="{CC3F316E-9E7F-456C-B14A-0FD300C946D8}" type="pres">
      <dgm:prSet presAssocID="{76C8F24F-185D-4965-8B43-DD377A9DD68F}" presName="hierChild4" presStyleCnt="0"/>
      <dgm:spPr/>
    </dgm:pt>
    <dgm:pt modelId="{9F1C3790-1BFF-4DEF-A80F-D05CA17FF2B3}" type="pres">
      <dgm:prSet presAssocID="{76C8F24F-185D-4965-8B43-DD377A9DD68F}" presName="hierChild5" presStyleCnt="0"/>
      <dgm:spPr/>
    </dgm:pt>
    <dgm:pt modelId="{1223E055-3BB6-43F8-8C5F-65773F3C3914}" type="pres">
      <dgm:prSet presAssocID="{0EFC3C4A-7F69-49E3-9571-39E6E5392801}" presName="Name111" presStyleLbl="parChTrans1D3" presStyleIdx="1" presStyleCnt="2"/>
      <dgm:spPr/>
    </dgm:pt>
    <dgm:pt modelId="{04B0365F-863E-4690-BD5E-6BF82014CDCF}" type="pres">
      <dgm:prSet presAssocID="{15F979AA-9C9C-4A82-913C-A80B534FFA16}" presName="hierRoot3" presStyleCnt="0">
        <dgm:presLayoutVars>
          <dgm:hierBranch val="init"/>
        </dgm:presLayoutVars>
      </dgm:prSet>
      <dgm:spPr/>
    </dgm:pt>
    <dgm:pt modelId="{FB6EE2F7-F9A7-43CF-A364-08009477AB45}" type="pres">
      <dgm:prSet presAssocID="{15F979AA-9C9C-4A82-913C-A80B534FFA16}" presName="rootComposite3" presStyleCnt="0"/>
      <dgm:spPr/>
    </dgm:pt>
    <dgm:pt modelId="{A4DBA003-B7A5-4239-8148-C7361B5D55E6}" type="pres">
      <dgm:prSet presAssocID="{15F979AA-9C9C-4A82-913C-A80B534FFA16}" presName="rootText3" presStyleLbl="asst2" presStyleIdx="0" presStyleCnt="3" custScaleX="143627" custLinFactNeighborX="-11683" custLinFactNeighborY="-5844">
        <dgm:presLayoutVars>
          <dgm:chPref val="3"/>
        </dgm:presLayoutVars>
      </dgm:prSet>
      <dgm:spPr/>
    </dgm:pt>
    <dgm:pt modelId="{A7276A18-E02E-4D17-9CFE-0374E5C933F1}" type="pres">
      <dgm:prSet presAssocID="{15F979AA-9C9C-4A82-913C-A80B534FFA16}" presName="rootConnector3" presStyleLbl="asst2" presStyleIdx="0" presStyleCnt="3"/>
      <dgm:spPr/>
    </dgm:pt>
    <dgm:pt modelId="{2158C897-2490-4901-801F-70E5CD520E64}" type="pres">
      <dgm:prSet presAssocID="{15F979AA-9C9C-4A82-913C-A80B534FFA16}" presName="hierChild6" presStyleCnt="0"/>
      <dgm:spPr/>
    </dgm:pt>
    <dgm:pt modelId="{E005371E-265A-4AA0-AA52-57F70577D2C1}" type="pres">
      <dgm:prSet presAssocID="{15F979AA-9C9C-4A82-913C-A80B534FFA16}" presName="hierChild7" presStyleCnt="0"/>
      <dgm:spPr/>
    </dgm:pt>
    <dgm:pt modelId="{E99CCC1C-935B-43A9-9F16-A09601E68A49}" type="pres">
      <dgm:prSet presAssocID="{42A24CBC-92FE-4444-9E99-DDE747D147C6}" presName="Name111" presStyleLbl="parChTrans1D4" presStyleIdx="0" presStyleCnt="2"/>
      <dgm:spPr/>
    </dgm:pt>
    <dgm:pt modelId="{5A5652BA-5FB0-43BD-A4B6-EFFF0BA97F2C}" type="pres">
      <dgm:prSet presAssocID="{BAB3E2CB-1E2C-432A-A2B6-89981301EE09}" presName="hierRoot3" presStyleCnt="0">
        <dgm:presLayoutVars>
          <dgm:hierBranch val="init"/>
        </dgm:presLayoutVars>
      </dgm:prSet>
      <dgm:spPr/>
    </dgm:pt>
    <dgm:pt modelId="{19A47471-9A4D-41AC-A5F8-1CE7803BF1AD}" type="pres">
      <dgm:prSet presAssocID="{BAB3E2CB-1E2C-432A-A2B6-89981301EE09}" presName="rootComposite3" presStyleCnt="0"/>
      <dgm:spPr/>
    </dgm:pt>
    <dgm:pt modelId="{8532C11B-1EBB-4934-93D6-85B7DB51F466}" type="pres">
      <dgm:prSet presAssocID="{BAB3E2CB-1E2C-432A-A2B6-89981301EE09}" presName="rootText3" presStyleLbl="asst2" presStyleIdx="1" presStyleCnt="3" custLinFactNeighborX="-7300" custLinFactNeighborY="-11687">
        <dgm:presLayoutVars>
          <dgm:chPref val="3"/>
        </dgm:presLayoutVars>
      </dgm:prSet>
      <dgm:spPr/>
    </dgm:pt>
    <dgm:pt modelId="{D3584451-82AA-42DF-B085-328D96E27961}" type="pres">
      <dgm:prSet presAssocID="{BAB3E2CB-1E2C-432A-A2B6-89981301EE09}" presName="rootConnector3" presStyleLbl="asst2" presStyleIdx="1" presStyleCnt="3"/>
      <dgm:spPr/>
    </dgm:pt>
    <dgm:pt modelId="{D7AE885E-2813-41E3-9668-041E9773C9E1}" type="pres">
      <dgm:prSet presAssocID="{BAB3E2CB-1E2C-432A-A2B6-89981301EE09}" presName="hierChild6" presStyleCnt="0"/>
      <dgm:spPr/>
    </dgm:pt>
    <dgm:pt modelId="{8B3C3A8B-5615-40C1-9042-561B701E6388}" type="pres">
      <dgm:prSet presAssocID="{BAB3E2CB-1E2C-432A-A2B6-89981301EE09}" presName="hierChild7" presStyleCnt="0"/>
      <dgm:spPr/>
    </dgm:pt>
    <dgm:pt modelId="{03FF16C3-EB49-471F-A7A7-7043B567CED3}" type="pres">
      <dgm:prSet presAssocID="{8E2D2BA8-44E6-4325-9F66-C6EC9E16140D}" presName="Name111" presStyleLbl="parChTrans1D4" presStyleIdx="1" presStyleCnt="2"/>
      <dgm:spPr/>
    </dgm:pt>
    <dgm:pt modelId="{1A8B49F9-B4C0-46F4-8D59-C4F10A6F9DA7}" type="pres">
      <dgm:prSet presAssocID="{00D08A2C-9D72-4FBF-9610-8593A44D137D}" presName="hierRoot3" presStyleCnt="0">
        <dgm:presLayoutVars>
          <dgm:hierBranch val="init"/>
        </dgm:presLayoutVars>
      </dgm:prSet>
      <dgm:spPr/>
    </dgm:pt>
    <dgm:pt modelId="{796E116C-D3A0-4FB3-8F52-92538D4AB0BA}" type="pres">
      <dgm:prSet presAssocID="{00D08A2C-9D72-4FBF-9610-8593A44D137D}" presName="rootComposite3" presStyleCnt="0"/>
      <dgm:spPr/>
    </dgm:pt>
    <dgm:pt modelId="{59A920C2-22E0-4FA2-B493-C69535C7ADD0}" type="pres">
      <dgm:prSet presAssocID="{00D08A2C-9D72-4FBF-9610-8593A44D137D}" presName="rootText3" presStyleLbl="asst2" presStyleIdx="2" presStyleCnt="3" custScaleX="315231" custLinFactNeighborX="-2669" custLinFactNeighborY="-13974">
        <dgm:presLayoutVars>
          <dgm:chPref val="3"/>
        </dgm:presLayoutVars>
      </dgm:prSet>
      <dgm:spPr/>
    </dgm:pt>
    <dgm:pt modelId="{B56CA69F-75A0-425C-A36F-C942FB4D2DB6}" type="pres">
      <dgm:prSet presAssocID="{00D08A2C-9D72-4FBF-9610-8593A44D137D}" presName="rootConnector3" presStyleLbl="asst2" presStyleIdx="2" presStyleCnt="3"/>
      <dgm:spPr/>
    </dgm:pt>
    <dgm:pt modelId="{8AD54E81-B027-4750-AE7A-840554C93D7B}" type="pres">
      <dgm:prSet presAssocID="{00D08A2C-9D72-4FBF-9610-8593A44D137D}" presName="hierChild6" presStyleCnt="0"/>
      <dgm:spPr/>
    </dgm:pt>
    <dgm:pt modelId="{922EE150-B8A0-45D1-8ED6-CC5C5F704F48}" type="pres">
      <dgm:prSet presAssocID="{00D08A2C-9D72-4FBF-9610-8593A44D137D}" presName="hierChild7" presStyleCnt="0"/>
      <dgm:spPr/>
    </dgm:pt>
    <dgm:pt modelId="{5559366C-8382-46FB-AF25-0A781BE7166C}" type="pres">
      <dgm:prSet presAssocID="{BED3277F-492D-4F0D-A050-82FC3DF596B5}" presName="hierChild3" presStyleCnt="0"/>
      <dgm:spPr/>
    </dgm:pt>
  </dgm:ptLst>
  <dgm:cxnLst>
    <dgm:cxn modelId="{65A79408-E6C7-4B6E-B30F-172C9AA102CD}" type="presOf" srcId="{BAB3E2CB-1E2C-432A-A2B6-89981301EE09}" destId="{8532C11B-1EBB-4934-93D6-85B7DB51F466}" srcOrd="0" destOrd="0" presId="urn:microsoft.com/office/officeart/2005/8/layout/orgChart1"/>
    <dgm:cxn modelId="{9B7AD610-11A7-4084-A362-4E78F80E8213}" type="presOf" srcId="{1F4F0FAA-AB9D-44CC-84C2-BE0DD39D4392}" destId="{EB942927-3CD9-4D8B-8A8D-1AA3C105EEED}" srcOrd="0" destOrd="0" presId="urn:microsoft.com/office/officeart/2005/8/layout/orgChart1"/>
    <dgm:cxn modelId="{71968316-7E2C-4C63-91FA-780ABA1BDC37}" srcId="{7E4F34EC-7726-4EE5-82DD-8ED65AB31154}" destId="{BED3277F-492D-4F0D-A050-82FC3DF596B5}" srcOrd="0" destOrd="0" parTransId="{C5FD9B70-8C77-4425-8EE6-B46534591F3A}" sibTransId="{9D0DBAA5-7AFC-4BDE-A0D5-062921A0CEAD}"/>
    <dgm:cxn modelId="{BBD2931A-AB2E-462D-9C1F-91588BAA05E6}" type="presOf" srcId="{BED3277F-492D-4F0D-A050-82FC3DF596B5}" destId="{0F0FEDE3-CEFF-46E9-B28A-07C0624B7378}" srcOrd="1" destOrd="0" presId="urn:microsoft.com/office/officeart/2005/8/layout/orgChart1"/>
    <dgm:cxn modelId="{02B56E1C-16BB-402F-8E1F-2D449AECC8B9}" srcId="{15F979AA-9C9C-4A82-913C-A80B534FFA16}" destId="{BAB3E2CB-1E2C-432A-A2B6-89981301EE09}" srcOrd="0" destOrd="0" parTransId="{42A24CBC-92FE-4444-9E99-DDE747D147C6}" sibTransId="{35F1AB4E-A2B9-4964-86B3-8727E728B014}"/>
    <dgm:cxn modelId="{BC40452F-898A-41B9-B03C-BC0F3BDC6A9F}" type="presOf" srcId="{8E2D2BA8-44E6-4325-9F66-C6EC9E16140D}" destId="{03FF16C3-EB49-471F-A7A7-7043B567CED3}" srcOrd="0" destOrd="0" presId="urn:microsoft.com/office/officeart/2005/8/layout/orgChart1"/>
    <dgm:cxn modelId="{0A52682F-4CFF-4C2C-A711-3BCDB2FFF0D7}" type="presOf" srcId="{76C8F24F-185D-4965-8B43-DD377A9DD68F}" destId="{4893AF08-95FD-446A-87E4-BA8C549528BA}" srcOrd="0" destOrd="0" presId="urn:microsoft.com/office/officeart/2005/8/layout/orgChart1"/>
    <dgm:cxn modelId="{551C323A-9F15-4F9E-9412-48DE9003C32A}" srcId="{BAB3E2CB-1E2C-432A-A2B6-89981301EE09}" destId="{00D08A2C-9D72-4FBF-9610-8593A44D137D}" srcOrd="0" destOrd="0" parTransId="{8E2D2BA8-44E6-4325-9F66-C6EC9E16140D}" sibTransId="{6B58953C-05E7-4DA1-B261-9BFBD81A7B3B}"/>
    <dgm:cxn modelId="{7D5F4844-658A-40F3-B2F2-BC6E172E7607}" type="presOf" srcId="{B609BB7E-CF2F-4DF5-A723-3451832C0C49}" destId="{BAC545DD-99C3-4A81-86DD-F08E71361516}" srcOrd="0" destOrd="0" presId="urn:microsoft.com/office/officeart/2005/8/layout/orgChart1"/>
    <dgm:cxn modelId="{5551A165-6E05-4CA0-8832-E23305FB1608}" type="presOf" srcId="{8BBF15A6-961F-481D-A07F-BDEDAF22ED55}" destId="{0FC472B2-AE8D-4832-903B-6DC3C0924FD4}" srcOrd="0" destOrd="0" presId="urn:microsoft.com/office/officeart/2005/8/layout/orgChart1"/>
    <dgm:cxn modelId="{41E68267-0F4E-4D8C-830F-06D4455B0CAE}" type="presOf" srcId="{8BBF15A6-961F-481D-A07F-BDEDAF22ED55}" destId="{A49F0994-AB15-483D-A423-2ADF7317F55E}" srcOrd="1" destOrd="0" presId="urn:microsoft.com/office/officeart/2005/8/layout/orgChart1"/>
    <dgm:cxn modelId="{4AE0F567-7481-4D78-A6C7-51A21C44C7CE}" type="presOf" srcId="{15F979AA-9C9C-4A82-913C-A80B534FFA16}" destId="{A7276A18-E02E-4D17-9CFE-0374E5C933F1}" srcOrd="1" destOrd="0" presId="urn:microsoft.com/office/officeart/2005/8/layout/orgChart1"/>
    <dgm:cxn modelId="{F7974D51-91D0-4B43-86B5-3E1DDFB32721}" type="presOf" srcId="{656F62BF-6212-42F5-9C69-0B0706BEBB3D}" destId="{DA17B8B1-E5FD-458F-8D75-70FFD3A20375}" srcOrd="0" destOrd="0" presId="urn:microsoft.com/office/officeart/2005/8/layout/orgChart1"/>
    <dgm:cxn modelId="{06944852-D8D1-426A-96F2-F932C3ABD948}" srcId="{8BBF15A6-961F-481D-A07F-BDEDAF22ED55}" destId="{78D84F44-8C46-4D99-AC2A-B83D2D393EC6}" srcOrd="0" destOrd="0" parTransId="{1CD558B4-CD5F-4BB5-B75D-EAF84F753750}" sibTransId="{8C0A8339-B908-4A52-97CA-EF253E4171CB}"/>
    <dgm:cxn modelId="{7BA7DC53-BAE6-4976-82DB-A3C3D684A0CF}" type="presOf" srcId="{00D08A2C-9D72-4FBF-9610-8593A44D137D}" destId="{B56CA69F-75A0-425C-A36F-C942FB4D2DB6}" srcOrd="1" destOrd="0" presId="urn:microsoft.com/office/officeart/2005/8/layout/orgChart1"/>
    <dgm:cxn modelId="{DDC16F56-2831-4BAC-9631-0F78ACF1F710}" type="presOf" srcId="{42A24CBC-92FE-4444-9E99-DDE747D147C6}" destId="{E99CCC1C-935B-43A9-9F16-A09601E68A49}" srcOrd="0" destOrd="0" presId="urn:microsoft.com/office/officeart/2005/8/layout/orgChart1"/>
    <dgm:cxn modelId="{45498F7B-A370-4E5F-8EA0-778611112334}" type="presOf" srcId="{78D84F44-8C46-4D99-AC2A-B83D2D393EC6}" destId="{0486F4CE-8102-4251-B4D7-19CAB7D435AE}" srcOrd="1" destOrd="0" presId="urn:microsoft.com/office/officeart/2005/8/layout/orgChart1"/>
    <dgm:cxn modelId="{0FE0E17B-C1AC-4977-8757-32AB3B9E2D3C}" type="presOf" srcId="{7E4F34EC-7726-4EE5-82DD-8ED65AB31154}" destId="{7EF17C9D-D645-41F5-A0AD-40FC3EFEBD9C}" srcOrd="0" destOrd="0" presId="urn:microsoft.com/office/officeart/2005/8/layout/orgChart1"/>
    <dgm:cxn modelId="{702A8D7F-646E-4487-9563-509E0C9A5D7C}" type="presOf" srcId="{76C8F24F-185D-4965-8B43-DD377A9DD68F}" destId="{4405AB14-2471-4841-8943-34B8E7ACBBB0}" srcOrd="1" destOrd="0" presId="urn:microsoft.com/office/officeart/2005/8/layout/orgChart1"/>
    <dgm:cxn modelId="{1E829981-8D51-48D7-8314-799C2F6219CE}" type="presOf" srcId="{0EFC3C4A-7F69-49E3-9571-39E6E5392801}" destId="{1223E055-3BB6-43F8-8C5F-65773F3C3914}" srcOrd="0" destOrd="0" presId="urn:microsoft.com/office/officeart/2005/8/layout/orgChart1"/>
    <dgm:cxn modelId="{73784E9C-793A-4021-B44E-CF9C9BE249A0}" srcId="{BED3277F-492D-4F0D-A050-82FC3DF596B5}" destId="{656F62BF-6212-42F5-9C69-0B0706BEBB3D}" srcOrd="2" destOrd="0" parTransId="{5E3D1D9C-EAAE-49D8-92C4-36BB5797B469}" sibTransId="{1A6850A7-61E8-4DFA-BEFB-E051AA7DCFBD}"/>
    <dgm:cxn modelId="{F75A4A9E-3E0F-4096-8456-7014AF5DE25F}" type="presOf" srcId="{00D08A2C-9D72-4FBF-9610-8593A44D137D}" destId="{59A920C2-22E0-4FA2-B493-C69535C7ADD0}" srcOrd="0" destOrd="0" presId="urn:microsoft.com/office/officeart/2005/8/layout/orgChart1"/>
    <dgm:cxn modelId="{54A3E49F-F163-4BEF-AD37-5433C76C0165}" type="presOf" srcId="{15F979AA-9C9C-4A82-913C-A80B534FFA16}" destId="{A4DBA003-B7A5-4239-8148-C7361B5D55E6}" srcOrd="0" destOrd="0" presId="urn:microsoft.com/office/officeart/2005/8/layout/orgChart1"/>
    <dgm:cxn modelId="{B01AACA9-2672-4A41-BB16-1A85D66C6DC5}" type="presOf" srcId="{5E3D1D9C-EAAE-49D8-92C4-36BB5797B469}" destId="{29419766-E3BE-447D-AC9E-D470004A4C78}" srcOrd="0" destOrd="0" presId="urn:microsoft.com/office/officeart/2005/8/layout/orgChart1"/>
    <dgm:cxn modelId="{D1C7C9AD-2930-4FEB-AC67-1A1628D35803}" srcId="{BED3277F-492D-4F0D-A050-82FC3DF596B5}" destId="{D656D5CD-8D2E-4153-8196-743F9C703845}" srcOrd="1" destOrd="0" parTransId="{1F4F0FAA-AB9D-44CC-84C2-BE0DD39D4392}" sibTransId="{9CA0EEA4-1231-454E-A585-58949250A070}"/>
    <dgm:cxn modelId="{9EE58AB6-071F-4A96-86E0-2D5BC4A7DAF9}" type="presOf" srcId="{D656D5CD-8D2E-4153-8196-743F9C703845}" destId="{05036294-1606-4E9F-8013-325AD24CD20F}" srcOrd="0" destOrd="0" presId="urn:microsoft.com/office/officeart/2005/8/layout/orgChart1"/>
    <dgm:cxn modelId="{06A125B8-69D0-4E86-AB63-58409F1B9BF1}" type="presOf" srcId="{BED3277F-492D-4F0D-A050-82FC3DF596B5}" destId="{41D0B5F0-1F27-4E48-8E36-30C184B9B461}" srcOrd="0" destOrd="0" presId="urn:microsoft.com/office/officeart/2005/8/layout/orgChart1"/>
    <dgm:cxn modelId="{9BF41AC1-DAA3-4EDB-B4CC-30BA7FF4897D}" type="presOf" srcId="{656F62BF-6212-42F5-9C69-0B0706BEBB3D}" destId="{DB10750A-5AC3-4ECD-B302-58786CF9E661}" srcOrd="1" destOrd="0" presId="urn:microsoft.com/office/officeart/2005/8/layout/orgChart1"/>
    <dgm:cxn modelId="{DC4A8DCE-8D61-446F-A439-62199131F310}" srcId="{BED3277F-492D-4F0D-A050-82FC3DF596B5}" destId="{76C8F24F-185D-4965-8B43-DD377A9DD68F}" srcOrd="3" destOrd="0" parTransId="{5365602C-0589-4805-86D0-ECC5BCE3962C}" sibTransId="{A5EA7FA0-8C7B-4EE8-8107-2B8EF8CB6295}"/>
    <dgm:cxn modelId="{ACC7F4CE-BBF4-48CF-81EE-C0DE1D5DA3E8}" type="presOf" srcId="{5365602C-0589-4805-86D0-ECC5BCE3962C}" destId="{70ACA5A9-2F76-4861-BAEF-0E0271A6BAF6}" srcOrd="0" destOrd="0" presId="urn:microsoft.com/office/officeart/2005/8/layout/orgChart1"/>
    <dgm:cxn modelId="{8AF2E6D6-BC3C-4331-9E99-43500F5320A1}" type="presOf" srcId="{1CD558B4-CD5F-4BB5-B75D-EAF84F753750}" destId="{2017B429-8353-479B-B197-45A2B09BE888}" srcOrd="0" destOrd="0" presId="urn:microsoft.com/office/officeart/2005/8/layout/orgChart1"/>
    <dgm:cxn modelId="{05CD55D8-9E3F-4403-9994-DE3C82B6ED5D}" type="presOf" srcId="{D656D5CD-8D2E-4153-8196-743F9C703845}" destId="{E0A2491E-B872-4FCF-96BD-757FD6677DA1}" srcOrd="1" destOrd="0" presId="urn:microsoft.com/office/officeart/2005/8/layout/orgChart1"/>
    <dgm:cxn modelId="{7E2EA1D8-15E6-4EB0-AB33-761578B1F405}" type="presOf" srcId="{78D84F44-8C46-4D99-AC2A-B83D2D393EC6}" destId="{4355E56D-BF15-4098-85FA-3309AEFB8E0C}" srcOrd="0" destOrd="0" presId="urn:microsoft.com/office/officeart/2005/8/layout/orgChart1"/>
    <dgm:cxn modelId="{188DD0D8-8DC6-403D-8320-33B09BB1ECA4}" srcId="{76C8F24F-185D-4965-8B43-DD377A9DD68F}" destId="{15F979AA-9C9C-4A82-913C-A80B534FFA16}" srcOrd="0" destOrd="0" parTransId="{0EFC3C4A-7F69-49E3-9571-39E6E5392801}" sibTransId="{1E1D0C61-AA76-46F5-8C1B-C667236AFBB8}"/>
    <dgm:cxn modelId="{E21BEED9-899D-4419-A95B-950E1C9731CC}" type="presOf" srcId="{BAB3E2CB-1E2C-432A-A2B6-89981301EE09}" destId="{D3584451-82AA-42DF-B085-328D96E27961}" srcOrd="1" destOrd="0" presId="urn:microsoft.com/office/officeart/2005/8/layout/orgChart1"/>
    <dgm:cxn modelId="{AEACFFFC-5FA3-411E-9D57-88CDE3BCF9EB}" srcId="{BED3277F-492D-4F0D-A050-82FC3DF596B5}" destId="{8BBF15A6-961F-481D-A07F-BDEDAF22ED55}" srcOrd="0" destOrd="0" parTransId="{B609BB7E-CF2F-4DF5-A723-3451832C0C49}" sibTransId="{6C63E3D1-E6CC-4223-998E-97E38AA44C09}"/>
    <dgm:cxn modelId="{04B90EF2-EA74-4F0D-B0AC-D3787D9E1EB6}" type="presParOf" srcId="{7EF17C9D-D645-41F5-A0AD-40FC3EFEBD9C}" destId="{0CE2D255-2C97-41F9-84C8-6F8394A5D300}" srcOrd="0" destOrd="0" presId="urn:microsoft.com/office/officeart/2005/8/layout/orgChart1"/>
    <dgm:cxn modelId="{63075EC0-4EBA-4185-A5E6-8883C2A3694A}" type="presParOf" srcId="{0CE2D255-2C97-41F9-84C8-6F8394A5D300}" destId="{EF94FB00-F03B-4D55-9F86-EADB99994553}" srcOrd="0" destOrd="0" presId="urn:microsoft.com/office/officeart/2005/8/layout/orgChart1"/>
    <dgm:cxn modelId="{1E1FBFE8-ECFF-48FF-A63F-AD78D138745D}" type="presParOf" srcId="{EF94FB00-F03B-4D55-9F86-EADB99994553}" destId="{41D0B5F0-1F27-4E48-8E36-30C184B9B461}" srcOrd="0" destOrd="0" presId="urn:microsoft.com/office/officeart/2005/8/layout/orgChart1"/>
    <dgm:cxn modelId="{74CCA4B1-2623-4204-AA00-21D851A93BB0}" type="presParOf" srcId="{EF94FB00-F03B-4D55-9F86-EADB99994553}" destId="{0F0FEDE3-CEFF-46E9-B28A-07C0624B7378}" srcOrd="1" destOrd="0" presId="urn:microsoft.com/office/officeart/2005/8/layout/orgChart1"/>
    <dgm:cxn modelId="{0D4A2F34-F0F0-4069-937C-BC9303BD3368}" type="presParOf" srcId="{0CE2D255-2C97-41F9-84C8-6F8394A5D300}" destId="{10A162C8-8C85-4CAB-9C77-836D688D0FA9}" srcOrd="1" destOrd="0" presId="urn:microsoft.com/office/officeart/2005/8/layout/orgChart1"/>
    <dgm:cxn modelId="{AB0F5D6B-BA84-474C-9164-3FE7A2E32002}" type="presParOf" srcId="{10A162C8-8C85-4CAB-9C77-836D688D0FA9}" destId="{BAC545DD-99C3-4A81-86DD-F08E71361516}" srcOrd="0" destOrd="0" presId="urn:microsoft.com/office/officeart/2005/8/layout/orgChart1"/>
    <dgm:cxn modelId="{71204221-9680-46C4-A62D-1E26CF6F3A26}" type="presParOf" srcId="{10A162C8-8C85-4CAB-9C77-836D688D0FA9}" destId="{C534BC20-95C7-48B6-8697-35BD337E8A92}" srcOrd="1" destOrd="0" presId="urn:microsoft.com/office/officeart/2005/8/layout/orgChart1"/>
    <dgm:cxn modelId="{1122D969-A9D6-4558-999E-7A5AB9EB4153}" type="presParOf" srcId="{C534BC20-95C7-48B6-8697-35BD337E8A92}" destId="{4304D912-189D-443E-9548-C251882D8CE8}" srcOrd="0" destOrd="0" presId="urn:microsoft.com/office/officeart/2005/8/layout/orgChart1"/>
    <dgm:cxn modelId="{527DEEBB-0FF9-4FBC-AB42-F1A862E54941}" type="presParOf" srcId="{4304D912-189D-443E-9548-C251882D8CE8}" destId="{0FC472B2-AE8D-4832-903B-6DC3C0924FD4}" srcOrd="0" destOrd="0" presId="urn:microsoft.com/office/officeart/2005/8/layout/orgChart1"/>
    <dgm:cxn modelId="{99D8B73E-42EE-48F0-9E0B-BB569D2DB02D}" type="presParOf" srcId="{4304D912-189D-443E-9548-C251882D8CE8}" destId="{A49F0994-AB15-483D-A423-2ADF7317F55E}" srcOrd="1" destOrd="0" presId="urn:microsoft.com/office/officeart/2005/8/layout/orgChart1"/>
    <dgm:cxn modelId="{0420E049-ADBA-4B5E-9826-B79CCF5DDF46}" type="presParOf" srcId="{C534BC20-95C7-48B6-8697-35BD337E8A92}" destId="{D190E5DB-E898-4F05-8D48-85CBC5E9031E}" srcOrd="1" destOrd="0" presId="urn:microsoft.com/office/officeart/2005/8/layout/orgChart1"/>
    <dgm:cxn modelId="{47823CFC-6D08-47E1-8375-79CAFDF12F33}" type="presParOf" srcId="{D190E5DB-E898-4F05-8D48-85CBC5E9031E}" destId="{2017B429-8353-479B-B197-45A2B09BE888}" srcOrd="0" destOrd="0" presId="urn:microsoft.com/office/officeart/2005/8/layout/orgChart1"/>
    <dgm:cxn modelId="{66CEB180-D342-4768-B57F-5DE0A2FFED4D}" type="presParOf" srcId="{D190E5DB-E898-4F05-8D48-85CBC5E9031E}" destId="{1A2F6EDE-6945-42A5-B960-CBC27B3751CE}" srcOrd="1" destOrd="0" presId="urn:microsoft.com/office/officeart/2005/8/layout/orgChart1"/>
    <dgm:cxn modelId="{37DEDC0B-43EC-4354-810A-7B52DC7E7732}" type="presParOf" srcId="{1A2F6EDE-6945-42A5-B960-CBC27B3751CE}" destId="{79A624D3-5C45-4ABA-85FB-75D13F6054D7}" srcOrd="0" destOrd="0" presId="urn:microsoft.com/office/officeart/2005/8/layout/orgChart1"/>
    <dgm:cxn modelId="{7C38D5BC-BEF6-40A2-ABB5-6F56AD66524E}" type="presParOf" srcId="{79A624D3-5C45-4ABA-85FB-75D13F6054D7}" destId="{4355E56D-BF15-4098-85FA-3309AEFB8E0C}" srcOrd="0" destOrd="0" presId="urn:microsoft.com/office/officeart/2005/8/layout/orgChart1"/>
    <dgm:cxn modelId="{33653E6A-806B-496D-9296-ABB1DE84FF40}" type="presParOf" srcId="{79A624D3-5C45-4ABA-85FB-75D13F6054D7}" destId="{0486F4CE-8102-4251-B4D7-19CAB7D435AE}" srcOrd="1" destOrd="0" presId="urn:microsoft.com/office/officeart/2005/8/layout/orgChart1"/>
    <dgm:cxn modelId="{635D79E3-3102-4AE9-BF09-D7BFA51F3957}" type="presParOf" srcId="{1A2F6EDE-6945-42A5-B960-CBC27B3751CE}" destId="{EEA41730-C654-42B8-BF90-4135EDB71920}" srcOrd="1" destOrd="0" presId="urn:microsoft.com/office/officeart/2005/8/layout/orgChart1"/>
    <dgm:cxn modelId="{E0EA1B98-71C9-4AD6-B3F3-3B44CF411CE6}" type="presParOf" srcId="{1A2F6EDE-6945-42A5-B960-CBC27B3751CE}" destId="{22FEF729-DF8F-4777-8555-DDC0D952BC01}" srcOrd="2" destOrd="0" presId="urn:microsoft.com/office/officeart/2005/8/layout/orgChart1"/>
    <dgm:cxn modelId="{DB8B50AA-867C-4DF9-B432-15B2E632D96F}" type="presParOf" srcId="{C534BC20-95C7-48B6-8697-35BD337E8A92}" destId="{021A31BE-B0E8-4C47-9911-1A0D34EC13BB}" srcOrd="2" destOrd="0" presId="urn:microsoft.com/office/officeart/2005/8/layout/orgChart1"/>
    <dgm:cxn modelId="{08B8B2DD-646D-4C32-8CCC-8E9A795770F4}" type="presParOf" srcId="{10A162C8-8C85-4CAB-9C77-836D688D0FA9}" destId="{EB942927-3CD9-4D8B-8A8D-1AA3C105EEED}" srcOrd="2" destOrd="0" presId="urn:microsoft.com/office/officeart/2005/8/layout/orgChart1"/>
    <dgm:cxn modelId="{D7302851-108C-47E5-9C28-326DC3E1C07F}" type="presParOf" srcId="{10A162C8-8C85-4CAB-9C77-836D688D0FA9}" destId="{F53DFB96-E186-419C-83E7-987E9849A313}" srcOrd="3" destOrd="0" presId="urn:microsoft.com/office/officeart/2005/8/layout/orgChart1"/>
    <dgm:cxn modelId="{8D2968BE-FB16-4213-A929-19CB2F36DE4F}" type="presParOf" srcId="{F53DFB96-E186-419C-83E7-987E9849A313}" destId="{1ACB9DC1-5634-4552-9703-75A7364E3AE3}" srcOrd="0" destOrd="0" presId="urn:microsoft.com/office/officeart/2005/8/layout/orgChart1"/>
    <dgm:cxn modelId="{E5034E95-6519-42B8-BED6-28C382D40B15}" type="presParOf" srcId="{1ACB9DC1-5634-4552-9703-75A7364E3AE3}" destId="{05036294-1606-4E9F-8013-325AD24CD20F}" srcOrd="0" destOrd="0" presId="urn:microsoft.com/office/officeart/2005/8/layout/orgChart1"/>
    <dgm:cxn modelId="{8253CC12-AA51-4443-8E3E-438AF3D9E2AB}" type="presParOf" srcId="{1ACB9DC1-5634-4552-9703-75A7364E3AE3}" destId="{E0A2491E-B872-4FCF-96BD-757FD6677DA1}" srcOrd="1" destOrd="0" presId="urn:microsoft.com/office/officeart/2005/8/layout/orgChart1"/>
    <dgm:cxn modelId="{F3176727-A588-40DC-BF77-36AE57516EA3}" type="presParOf" srcId="{F53DFB96-E186-419C-83E7-987E9849A313}" destId="{2FA51B29-C40B-4F15-BD6C-39BB97B744C9}" srcOrd="1" destOrd="0" presId="urn:microsoft.com/office/officeart/2005/8/layout/orgChart1"/>
    <dgm:cxn modelId="{76913A83-95F2-474C-9203-6F18CA2C9F55}" type="presParOf" srcId="{F53DFB96-E186-419C-83E7-987E9849A313}" destId="{269ADA14-2731-4D30-8046-F8CDDD1D9C0F}" srcOrd="2" destOrd="0" presId="urn:microsoft.com/office/officeart/2005/8/layout/orgChart1"/>
    <dgm:cxn modelId="{CC4569BC-42DA-445B-BCFA-8458FFF5C591}" type="presParOf" srcId="{10A162C8-8C85-4CAB-9C77-836D688D0FA9}" destId="{29419766-E3BE-447D-AC9E-D470004A4C78}" srcOrd="4" destOrd="0" presId="urn:microsoft.com/office/officeart/2005/8/layout/orgChart1"/>
    <dgm:cxn modelId="{1F5E29F4-18A7-4A86-A0BA-0FB860C0F51F}" type="presParOf" srcId="{10A162C8-8C85-4CAB-9C77-836D688D0FA9}" destId="{23274D1C-0AC1-45FD-BD8B-E852DE5881E4}" srcOrd="5" destOrd="0" presId="urn:microsoft.com/office/officeart/2005/8/layout/orgChart1"/>
    <dgm:cxn modelId="{12AAFC55-4AA8-4796-920A-C17F306FBB8F}" type="presParOf" srcId="{23274D1C-0AC1-45FD-BD8B-E852DE5881E4}" destId="{1B0EFF03-F538-4CEE-A17B-6AFD7E5000C8}" srcOrd="0" destOrd="0" presId="urn:microsoft.com/office/officeart/2005/8/layout/orgChart1"/>
    <dgm:cxn modelId="{AB36DF68-277C-488A-AD3D-6A7AEB691E29}" type="presParOf" srcId="{1B0EFF03-F538-4CEE-A17B-6AFD7E5000C8}" destId="{DA17B8B1-E5FD-458F-8D75-70FFD3A20375}" srcOrd="0" destOrd="0" presId="urn:microsoft.com/office/officeart/2005/8/layout/orgChart1"/>
    <dgm:cxn modelId="{BA36CFDD-323B-452B-9254-B24BF32849F0}" type="presParOf" srcId="{1B0EFF03-F538-4CEE-A17B-6AFD7E5000C8}" destId="{DB10750A-5AC3-4ECD-B302-58786CF9E661}" srcOrd="1" destOrd="0" presId="urn:microsoft.com/office/officeart/2005/8/layout/orgChart1"/>
    <dgm:cxn modelId="{10F64F62-A69B-4295-AF33-05326A42AF79}" type="presParOf" srcId="{23274D1C-0AC1-45FD-BD8B-E852DE5881E4}" destId="{BE2DDF8E-1C15-471B-8A35-BA9D6F77FFE0}" srcOrd="1" destOrd="0" presId="urn:microsoft.com/office/officeart/2005/8/layout/orgChart1"/>
    <dgm:cxn modelId="{5E1247ED-3384-4F67-BC76-871E48332FEA}" type="presParOf" srcId="{23274D1C-0AC1-45FD-BD8B-E852DE5881E4}" destId="{249B8C5E-D2D3-42A0-A532-8077B30BEA9F}" srcOrd="2" destOrd="0" presId="urn:microsoft.com/office/officeart/2005/8/layout/orgChart1"/>
    <dgm:cxn modelId="{2F663323-5D2D-4B09-B8A0-FB5A65456999}" type="presParOf" srcId="{10A162C8-8C85-4CAB-9C77-836D688D0FA9}" destId="{70ACA5A9-2F76-4861-BAEF-0E0271A6BAF6}" srcOrd="6" destOrd="0" presId="urn:microsoft.com/office/officeart/2005/8/layout/orgChart1"/>
    <dgm:cxn modelId="{6118CE63-CCA0-4444-9783-1FB75A5D1A31}" type="presParOf" srcId="{10A162C8-8C85-4CAB-9C77-836D688D0FA9}" destId="{5DB2F30E-3C00-4A15-8CBE-5168438F41D9}" srcOrd="7" destOrd="0" presId="urn:microsoft.com/office/officeart/2005/8/layout/orgChart1"/>
    <dgm:cxn modelId="{3E511A2A-BB5D-4A0A-B632-79C2C13167E0}" type="presParOf" srcId="{5DB2F30E-3C00-4A15-8CBE-5168438F41D9}" destId="{2F2D7E3E-9C59-401F-8FFA-3E239A609962}" srcOrd="0" destOrd="0" presId="urn:microsoft.com/office/officeart/2005/8/layout/orgChart1"/>
    <dgm:cxn modelId="{67A44950-5D19-4BC2-8EE1-EDEA1083EF90}" type="presParOf" srcId="{2F2D7E3E-9C59-401F-8FFA-3E239A609962}" destId="{4893AF08-95FD-446A-87E4-BA8C549528BA}" srcOrd="0" destOrd="0" presId="urn:microsoft.com/office/officeart/2005/8/layout/orgChart1"/>
    <dgm:cxn modelId="{DE962BC2-171C-494A-A00D-4701B7B30C2F}" type="presParOf" srcId="{2F2D7E3E-9C59-401F-8FFA-3E239A609962}" destId="{4405AB14-2471-4841-8943-34B8E7ACBBB0}" srcOrd="1" destOrd="0" presId="urn:microsoft.com/office/officeart/2005/8/layout/orgChart1"/>
    <dgm:cxn modelId="{2FA1AF75-1ABF-420E-9EC8-E35CB6335036}" type="presParOf" srcId="{5DB2F30E-3C00-4A15-8CBE-5168438F41D9}" destId="{CC3F316E-9E7F-456C-B14A-0FD300C946D8}" srcOrd="1" destOrd="0" presId="urn:microsoft.com/office/officeart/2005/8/layout/orgChart1"/>
    <dgm:cxn modelId="{194F4998-4330-47DB-9F6E-1523C97C9FBF}" type="presParOf" srcId="{5DB2F30E-3C00-4A15-8CBE-5168438F41D9}" destId="{9F1C3790-1BFF-4DEF-A80F-D05CA17FF2B3}" srcOrd="2" destOrd="0" presId="urn:microsoft.com/office/officeart/2005/8/layout/orgChart1"/>
    <dgm:cxn modelId="{9D58776E-6ED4-4F8D-A4B3-D72EE6F9F103}" type="presParOf" srcId="{9F1C3790-1BFF-4DEF-A80F-D05CA17FF2B3}" destId="{1223E055-3BB6-43F8-8C5F-65773F3C3914}" srcOrd="0" destOrd="0" presId="urn:microsoft.com/office/officeart/2005/8/layout/orgChart1"/>
    <dgm:cxn modelId="{B376A3FB-E046-4CD1-840D-C666A6040C8B}" type="presParOf" srcId="{9F1C3790-1BFF-4DEF-A80F-D05CA17FF2B3}" destId="{04B0365F-863E-4690-BD5E-6BF82014CDCF}" srcOrd="1" destOrd="0" presId="urn:microsoft.com/office/officeart/2005/8/layout/orgChart1"/>
    <dgm:cxn modelId="{8E6690E5-F38B-4C57-97E3-2FD284D5B0F0}" type="presParOf" srcId="{04B0365F-863E-4690-BD5E-6BF82014CDCF}" destId="{FB6EE2F7-F9A7-43CF-A364-08009477AB45}" srcOrd="0" destOrd="0" presId="urn:microsoft.com/office/officeart/2005/8/layout/orgChart1"/>
    <dgm:cxn modelId="{2192BF7D-1EA8-4D2E-82DB-64E3182AB8A6}" type="presParOf" srcId="{FB6EE2F7-F9A7-43CF-A364-08009477AB45}" destId="{A4DBA003-B7A5-4239-8148-C7361B5D55E6}" srcOrd="0" destOrd="0" presId="urn:microsoft.com/office/officeart/2005/8/layout/orgChart1"/>
    <dgm:cxn modelId="{DC05A2FC-540A-46AC-ACC4-51ACEF32B539}" type="presParOf" srcId="{FB6EE2F7-F9A7-43CF-A364-08009477AB45}" destId="{A7276A18-E02E-4D17-9CFE-0374E5C933F1}" srcOrd="1" destOrd="0" presId="urn:microsoft.com/office/officeart/2005/8/layout/orgChart1"/>
    <dgm:cxn modelId="{DC375736-3A40-433D-A68F-5735FC087ED3}" type="presParOf" srcId="{04B0365F-863E-4690-BD5E-6BF82014CDCF}" destId="{2158C897-2490-4901-801F-70E5CD520E64}" srcOrd="1" destOrd="0" presId="urn:microsoft.com/office/officeart/2005/8/layout/orgChart1"/>
    <dgm:cxn modelId="{F0218008-CCDF-4FF2-930D-7FD6667DE00C}" type="presParOf" srcId="{04B0365F-863E-4690-BD5E-6BF82014CDCF}" destId="{E005371E-265A-4AA0-AA52-57F70577D2C1}" srcOrd="2" destOrd="0" presId="urn:microsoft.com/office/officeart/2005/8/layout/orgChart1"/>
    <dgm:cxn modelId="{438DF975-BAE2-409A-A233-BA74995B3F86}" type="presParOf" srcId="{E005371E-265A-4AA0-AA52-57F70577D2C1}" destId="{E99CCC1C-935B-43A9-9F16-A09601E68A49}" srcOrd="0" destOrd="0" presId="urn:microsoft.com/office/officeart/2005/8/layout/orgChart1"/>
    <dgm:cxn modelId="{3AC0372D-1F78-429C-AB7D-4F743E5C6492}" type="presParOf" srcId="{E005371E-265A-4AA0-AA52-57F70577D2C1}" destId="{5A5652BA-5FB0-43BD-A4B6-EFFF0BA97F2C}" srcOrd="1" destOrd="0" presId="urn:microsoft.com/office/officeart/2005/8/layout/orgChart1"/>
    <dgm:cxn modelId="{BB0B15A3-FBFF-4B22-B18F-B2A8576E5FB2}" type="presParOf" srcId="{5A5652BA-5FB0-43BD-A4B6-EFFF0BA97F2C}" destId="{19A47471-9A4D-41AC-A5F8-1CE7803BF1AD}" srcOrd="0" destOrd="0" presId="urn:microsoft.com/office/officeart/2005/8/layout/orgChart1"/>
    <dgm:cxn modelId="{368165A9-E328-4A20-8B62-48F394D58371}" type="presParOf" srcId="{19A47471-9A4D-41AC-A5F8-1CE7803BF1AD}" destId="{8532C11B-1EBB-4934-93D6-85B7DB51F466}" srcOrd="0" destOrd="0" presId="urn:microsoft.com/office/officeart/2005/8/layout/orgChart1"/>
    <dgm:cxn modelId="{8CDF1FE0-321A-462A-9909-86A7753CCB24}" type="presParOf" srcId="{19A47471-9A4D-41AC-A5F8-1CE7803BF1AD}" destId="{D3584451-82AA-42DF-B085-328D96E27961}" srcOrd="1" destOrd="0" presId="urn:microsoft.com/office/officeart/2005/8/layout/orgChart1"/>
    <dgm:cxn modelId="{9D7BBC78-4ADB-4423-B935-EFBE5B1ED3B7}" type="presParOf" srcId="{5A5652BA-5FB0-43BD-A4B6-EFFF0BA97F2C}" destId="{D7AE885E-2813-41E3-9668-041E9773C9E1}" srcOrd="1" destOrd="0" presId="urn:microsoft.com/office/officeart/2005/8/layout/orgChart1"/>
    <dgm:cxn modelId="{258B496F-69B4-407A-99E0-C56E114B7ABF}" type="presParOf" srcId="{5A5652BA-5FB0-43BD-A4B6-EFFF0BA97F2C}" destId="{8B3C3A8B-5615-40C1-9042-561B701E6388}" srcOrd="2" destOrd="0" presId="urn:microsoft.com/office/officeart/2005/8/layout/orgChart1"/>
    <dgm:cxn modelId="{52F6FBE0-EB0F-40D3-B9A5-079B0062CAA8}" type="presParOf" srcId="{8B3C3A8B-5615-40C1-9042-561B701E6388}" destId="{03FF16C3-EB49-471F-A7A7-7043B567CED3}" srcOrd="0" destOrd="0" presId="urn:microsoft.com/office/officeart/2005/8/layout/orgChart1"/>
    <dgm:cxn modelId="{435B5C32-0F8D-4B85-95AD-DFB64198DDED}" type="presParOf" srcId="{8B3C3A8B-5615-40C1-9042-561B701E6388}" destId="{1A8B49F9-B4C0-46F4-8D59-C4F10A6F9DA7}" srcOrd="1" destOrd="0" presId="urn:microsoft.com/office/officeart/2005/8/layout/orgChart1"/>
    <dgm:cxn modelId="{88102951-773D-42F3-921E-59FE7E6F30A9}" type="presParOf" srcId="{1A8B49F9-B4C0-46F4-8D59-C4F10A6F9DA7}" destId="{796E116C-D3A0-4FB3-8F52-92538D4AB0BA}" srcOrd="0" destOrd="0" presId="urn:microsoft.com/office/officeart/2005/8/layout/orgChart1"/>
    <dgm:cxn modelId="{243CABEC-1770-47EA-A34F-42CAD85EF282}" type="presParOf" srcId="{796E116C-D3A0-4FB3-8F52-92538D4AB0BA}" destId="{59A920C2-22E0-4FA2-B493-C69535C7ADD0}" srcOrd="0" destOrd="0" presId="urn:microsoft.com/office/officeart/2005/8/layout/orgChart1"/>
    <dgm:cxn modelId="{FC7728D3-1DFE-4558-BAD1-D88CE38866A6}" type="presParOf" srcId="{796E116C-D3A0-4FB3-8F52-92538D4AB0BA}" destId="{B56CA69F-75A0-425C-A36F-C942FB4D2DB6}" srcOrd="1" destOrd="0" presId="urn:microsoft.com/office/officeart/2005/8/layout/orgChart1"/>
    <dgm:cxn modelId="{19587E1C-6499-4B0C-B537-5AE628045898}" type="presParOf" srcId="{1A8B49F9-B4C0-46F4-8D59-C4F10A6F9DA7}" destId="{8AD54E81-B027-4750-AE7A-840554C93D7B}" srcOrd="1" destOrd="0" presId="urn:microsoft.com/office/officeart/2005/8/layout/orgChart1"/>
    <dgm:cxn modelId="{6CCAB460-A828-4973-80D2-036DBC6BA9B2}" type="presParOf" srcId="{1A8B49F9-B4C0-46F4-8D59-C4F10A6F9DA7}" destId="{922EE150-B8A0-45D1-8ED6-CC5C5F704F48}" srcOrd="2" destOrd="0" presId="urn:microsoft.com/office/officeart/2005/8/layout/orgChart1"/>
    <dgm:cxn modelId="{C8E25C34-9049-4184-A748-B721D4E24DE2}" type="presParOf" srcId="{0CE2D255-2C97-41F9-84C8-6F8394A5D300}" destId="{5559366C-8382-46FB-AF25-0A781BE7166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5976CF-0926-4E57-A5F4-74094AE27065}">
      <dsp:nvSpPr>
        <dsp:cNvPr id="0" name=""/>
        <dsp:cNvSpPr/>
      </dsp:nvSpPr>
      <dsp:spPr>
        <a:xfrm>
          <a:off x="0" y="0"/>
          <a:ext cx="3005666" cy="4093482"/>
        </a:xfrm>
        <a:prstGeom prst="rect">
          <a:avLst/>
        </a:prstGeom>
        <a:solidFill>
          <a:schemeClr val="accent5">
            <a:tint val="40000"/>
            <a:alpha val="90000"/>
            <a:hueOff val="0"/>
            <a:satOff val="0"/>
            <a:lumOff val="0"/>
            <a:alphaOff val="0"/>
          </a:schemeClr>
        </a:solidFill>
        <a:ln w="1905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333" tIns="330200" rIns="234333" bIns="330200" numCol="1" spcCol="1270" anchor="t" anchorCtr="0">
          <a:noAutofit/>
        </a:bodyPr>
        <a:lstStyle/>
        <a:p>
          <a:pPr marL="0" lvl="0" indent="0" algn="l" defTabSz="1155700">
            <a:lnSpc>
              <a:spcPct val="90000"/>
            </a:lnSpc>
            <a:spcBef>
              <a:spcPct val="0"/>
            </a:spcBef>
            <a:spcAft>
              <a:spcPct val="35000"/>
            </a:spcAft>
            <a:buNone/>
          </a:pPr>
          <a:r>
            <a:rPr lang="en-CA" sz="2600" kern="1200"/>
            <a:t>Develop in youth the attributes of good citizenship and leadership</a:t>
          </a:r>
          <a:endParaRPr lang="en-US" sz="2600" kern="1200"/>
        </a:p>
      </dsp:txBody>
      <dsp:txXfrm>
        <a:off x="0" y="1555523"/>
        <a:ext cx="3005666" cy="2456089"/>
      </dsp:txXfrm>
    </dsp:sp>
    <dsp:sp modelId="{F568481A-2D5E-4705-A27E-1851F7402D13}">
      <dsp:nvSpPr>
        <dsp:cNvPr id="0" name=""/>
        <dsp:cNvSpPr/>
      </dsp:nvSpPr>
      <dsp:spPr>
        <a:xfrm>
          <a:off x="888810" y="409348"/>
          <a:ext cx="1228044" cy="1228044"/>
        </a:xfrm>
        <a:prstGeom prst="ellips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5743" tIns="12700" rIns="95743"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068653" y="589191"/>
        <a:ext cx="868358" cy="868358"/>
      </dsp:txXfrm>
    </dsp:sp>
    <dsp:sp modelId="{40B4B92D-85F3-4532-B256-A8DD1D10C565}">
      <dsp:nvSpPr>
        <dsp:cNvPr id="0" name=""/>
        <dsp:cNvSpPr/>
      </dsp:nvSpPr>
      <dsp:spPr>
        <a:xfrm>
          <a:off x="0" y="4093410"/>
          <a:ext cx="3005666" cy="72"/>
        </a:xfrm>
        <a:prstGeom prst="rect">
          <a:avLst/>
        </a:prstGeom>
        <a:solidFill>
          <a:schemeClr val="accent5">
            <a:hueOff val="-367427"/>
            <a:satOff val="54"/>
            <a:lumOff val="-1294"/>
            <a:alphaOff val="0"/>
          </a:schemeClr>
        </a:solidFill>
        <a:ln w="19050" cap="rnd" cmpd="sng" algn="ctr">
          <a:solidFill>
            <a:schemeClr val="accent5">
              <a:hueOff val="-367427"/>
              <a:satOff val="54"/>
              <a:lumOff val="-1294"/>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89E2936-8BFF-4B25-B43C-1E6960CDC936}">
      <dsp:nvSpPr>
        <dsp:cNvPr id="0" name=""/>
        <dsp:cNvSpPr/>
      </dsp:nvSpPr>
      <dsp:spPr>
        <a:xfrm>
          <a:off x="3306233" y="0"/>
          <a:ext cx="3005666" cy="4093482"/>
        </a:xfrm>
        <a:prstGeom prst="rect">
          <a:avLst/>
        </a:prstGeom>
        <a:solidFill>
          <a:schemeClr val="accent5">
            <a:tint val="40000"/>
            <a:alpha val="90000"/>
            <a:hueOff val="-884566"/>
            <a:satOff val="-1158"/>
            <a:lumOff val="-569"/>
            <a:alphaOff val="0"/>
          </a:schemeClr>
        </a:solidFill>
        <a:ln w="19050" cap="rnd" cmpd="sng" algn="ctr">
          <a:solidFill>
            <a:schemeClr val="accent5">
              <a:tint val="40000"/>
              <a:alpha val="90000"/>
              <a:hueOff val="-884566"/>
              <a:satOff val="-1158"/>
              <a:lumOff val="-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333" tIns="330200" rIns="234333" bIns="330200" numCol="1" spcCol="1270" anchor="t" anchorCtr="0">
          <a:noAutofit/>
        </a:bodyPr>
        <a:lstStyle/>
        <a:p>
          <a:pPr marL="0" lvl="0" indent="0" algn="l" defTabSz="1155700">
            <a:lnSpc>
              <a:spcPct val="90000"/>
            </a:lnSpc>
            <a:spcBef>
              <a:spcPct val="0"/>
            </a:spcBef>
            <a:spcAft>
              <a:spcPct val="35000"/>
            </a:spcAft>
            <a:buNone/>
          </a:pPr>
          <a:r>
            <a:rPr lang="en-CA" sz="2600" kern="1200"/>
            <a:t>Promote physical fitness</a:t>
          </a:r>
          <a:endParaRPr lang="en-US" sz="2600" kern="1200"/>
        </a:p>
      </dsp:txBody>
      <dsp:txXfrm>
        <a:off x="3306233" y="1555523"/>
        <a:ext cx="3005666" cy="2456089"/>
      </dsp:txXfrm>
    </dsp:sp>
    <dsp:sp modelId="{781139AF-C0BC-46E5-BF01-68D7CF59F061}">
      <dsp:nvSpPr>
        <dsp:cNvPr id="0" name=""/>
        <dsp:cNvSpPr/>
      </dsp:nvSpPr>
      <dsp:spPr>
        <a:xfrm>
          <a:off x="4195044" y="409348"/>
          <a:ext cx="1228044" cy="1228044"/>
        </a:xfrm>
        <a:prstGeom prst="ellipse">
          <a:avLst/>
        </a:prstGeom>
        <a:solidFill>
          <a:schemeClr val="accent5">
            <a:hueOff val="-734855"/>
            <a:satOff val="108"/>
            <a:lumOff val="-2588"/>
            <a:alphaOff val="0"/>
          </a:schemeClr>
        </a:solidFill>
        <a:ln w="19050" cap="rnd" cmpd="sng" algn="ctr">
          <a:solidFill>
            <a:schemeClr val="accent5">
              <a:hueOff val="-734855"/>
              <a:satOff val="108"/>
              <a:lumOff val="-2588"/>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5743" tIns="12700" rIns="95743"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374887" y="589191"/>
        <a:ext cx="868358" cy="868358"/>
      </dsp:txXfrm>
    </dsp:sp>
    <dsp:sp modelId="{52E4E085-3E7B-4168-A549-2C10ED168A43}">
      <dsp:nvSpPr>
        <dsp:cNvPr id="0" name=""/>
        <dsp:cNvSpPr/>
      </dsp:nvSpPr>
      <dsp:spPr>
        <a:xfrm>
          <a:off x="3306233" y="4093410"/>
          <a:ext cx="3005666" cy="72"/>
        </a:xfrm>
        <a:prstGeom prst="rect">
          <a:avLst/>
        </a:prstGeom>
        <a:solidFill>
          <a:schemeClr val="accent5">
            <a:hueOff val="-1102282"/>
            <a:satOff val="162"/>
            <a:lumOff val="-3883"/>
            <a:alphaOff val="0"/>
          </a:schemeClr>
        </a:solidFill>
        <a:ln w="19050" cap="rnd" cmpd="sng" algn="ctr">
          <a:solidFill>
            <a:schemeClr val="accent5">
              <a:hueOff val="-1102282"/>
              <a:satOff val="162"/>
              <a:lumOff val="-388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8F78403-D5FD-4ED3-A868-D7B7B4FE2010}">
      <dsp:nvSpPr>
        <dsp:cNvPr id="0" name=""/>
        <dsp:cNvSpPr/>
      </dsp:nvSpPr>
      <dsp:spPr>
        <a:xfrm>
          <a:off x="6612466" y="0"/>
          <a:ext cx="3005666" cy="4093482"/>
        </a:xfrm>
        <a:prstGeom prst="rect">
          <a:avLst/>
        </a:prstGeom>
        <a:solidFill>
          <a:schemeClr val="accent5">
            <a:tint val="40000"/>
            <a:alpha val="90000"/>
            <a:hueOff val="-1769133"/>
            <a:satOff val="-2316"/>
            <a:lumOff val="-1137"/>
            <a:alphaOff val="0"/>
          </a:schemeClr>
        </a:solidFill>
        <a:ln w="19050" cap="rnd" cmpd="sng" algn="ctr">
          <a:solidFill>
            <a:schemeClr val="accent5">
              <a:tint val="40000"/>
              <a:alpha val="90000"/>
              <a:hueOff val="-1769133"/>
              <a:satOff val="-2316"/>
              <a:lumOff val="-11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333" tIns="330200" rIns="234333" bIns="330200" numCol="1" spcCol="1270" anchor="t" anchorCtr="0">
          <a:noAutofit/>
        </a:bodyPr>
        <a:lstStyle/>
        <a:p>
          <a:pPr marL="0" lvl="0" indent="0" algn="l" defTabSz="1155700">
            <a:lnSpc>
              <a:spcPct val="90000"/>
            </a:lnSpc>
            <a:spcBef>
              <a:spcPct val="0"/>
            </a:spcBef>
            <a:spcAft>
              <a:spcPct val="35000"/>
            </a:spcAft>
            <a:buNone/>
          </a:pPr>
          <a:r>
            <a:rPr lang="en-CA" sz="2600" kern="1200"/>
            <a:t>Stimulate the interest of youth in the air element of the Canadian Forces</a:t>
          </a:r>
          <a:endParaRPr lang="en-US" sz="2600" kern="1200"/>
        </a:p>
      </dsp:txBody>
      <dsp:txXfrm>
        <a:off x="6612466" y="1555523"/>
        <a:ext cx="3005666" cy="2456089"/>
      </dsp:txXfrm>
    </dsp:sp>
    <dsp:sp modelId="{1F4BFE96-A541-4E73-989D-4DBEC26B4FE7}">
      <dsp:nvSpPr>
        <dsp:cNvPr id="0" name=""/>
        <dsp:cNvSpPr/>
      </dsp:nvSpPr>
      <dsp:spPr>
        <a:xfrm>
          <a:off x="7501277" y="409348"/>
          <a:ext cx="1228044" cy="1228044"/>
        </a:xfrm>
        <a:prstGeom prst="ellipse">
          <a:avLst/>
        </a:prstGeom>
        <a:solidFill>
          <a:schemeClr val="accent5">
            <a:hueOff val="-1469710"/>
            <a:satOff val="216"/>
            <a:lumOff val="-5177"/>
            <a:alphaOff val="0"/>
          </a:schemeClr>
        </a:solidFill>
        <a:ln w="19050" cap="rnd" cmpd="sng" algn="ctr">
          <a:solidFill>
            <a:schemeClr val="accent5">
              <a:hueOff val="-1469710"/>
              <a:satOff val="216"/>
              <a:lumOff val="-5177"/>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95743" tIns="12700" rIns="95743"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7681120" y="589191"/>
        <a:ext cx="868358" cy="868358"/>
      </dsp:txXfrm>
    </dsp:sp>
    <dsp:sp modelId="{CDE7DA6C-690F-4B57-A9CA-302D668F0C67}">
      <dsp:nvSpPr>
        <dsp:cNvPr id="0" name=""/>
        <dsp:cNvSpPr/>
      </dsp:nvSpPr>
      <dsp:spPr>
        <a:xfrm>
          <a:off x="6612466" y="4093410"/>
          <a:ext cx="3005666" cy="72"/>
        </a:xfrm>
        <a:prstGeom prst="rect">
          <a:avLst/>
        </a:prstGeom>
        <a:solidFill>
          <a:schemeClr val="accent5">
            <a:hueOff val="-1837137"/>
            <a:satOff val="270"/>
            <a:lumOff val="-6471"/>
            <a:alphaOff val="0"/>
          </a:schemeClr>
        </a:solidFill>
        <a:ln w="19050" cap="rnd" cmpd="sng" algn="ctr">
          <a:solidFill>
            <a:schemeClr val="accent5">
              <a:hueOff val="-1837137"/>
              <a:satOff val="270"/>
              <a:lumOff val="-6471"/>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FF16C3-EB49-471F-A7A7-7043B567CED3}">
      <dsp:nvSpPr>
        <dsp:cNvPr id="0" name=""/>
        <dsp:cNvSpPr/>
      </dsp:nvSpPr>
      <dsp:spPr>
        <a:xfrm>
          <a:off x="6657203" y="4430095"/>
          <a:ext cx="105109" cy="803350"/>
        </a:xfrm>
        <a:custGeom>
          <a:avLst/>
          <a:gdLst/>
          <a:ahLst/>
          <a:cxnLst/>
          <a:rect l="0" t="0" r="0" b="0"/>
          <a:pathLst>
            <a:path>
              <a:moveTo>
                <a:pt x="105109" y="0"/>
              </a:moveTo>
              <a:lnTo>
                <a:pt x="105109" y="803350"/>
              </a:lnTo>
              <a:lnTo>
                <a:pt x="0" y="803350"/>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9CCC1C-935B-43A9-9F16-A09601E68A49}">
      <dsp:nvSpPr>
        <dsp:cNvPr id="0" name=""/>
        <dsp:cNvSpPr/>
      </dsp:nvSpPr>
      <dsp:spPr>
        <a:xfrm>
          <a:off x="7657780" y="3210854"/>
          <a:ext cx="109551" cy="771507"/>
        </a:xfrm>
        <a:custGeom>
          <a:avLst/>
          <a:gdLst/>
          <a:ahLst/>
          <a:cxnLst/>
          <a:rect l="0" t="0" r="0" b="0"/>
          <a:pathLst>
            <a:path>
              <a:moveTo>
                <a:pt x="109551" y="0"/>
              </a:moveTo>
              <a:lnTo>
                <a:pt x="109551" y="771507"/>
              </a:lnTo>
              <a:lnTo>
                <a:pt x="0" y="771507"/>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23E055-3BB6-43F8-8C5F-65773F3C3914}">
      <dsp:nvSpPr>
        <dsp:cNvPr id="0" name=""/>
        <dsp:cNvSpPr/>
      </dsp:nvSpPr>
      <dsp:spPr>
        <a:xfrm>
          <a:off x="9053464" y="2052961"/>
          <a:ext cx="103229" cy="710159"/>
        </a:xfrm>
        <a:custGeom>
          <a:avLst/>
          <a:gdLst/>
          <a:ahLst/>
          <a:cxnLst/>
          <a:rect l="0" t="0" r="0" b="0"/>
          <a:pathLst>
            <a:path>
              <a:moveTo>
                <a:pt x="103229" y="0"/>
              </a:moveTo>
              <a:lnTo>
                <a:pt x="103229" y="710159"/>
              </a:lnTo>
              <a:lnTo>
                <a:pt x="0" y="710159"/>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ACA5A9-2F76-4861-BAEF-0E0271A6BAF6}">
      <dsp:nvSpPr>
        <dsp:cNvPr id="0" name=""/>
        <dsp:cNvSpPr/>
      </dsp:nvSpPr>
      <dsp:spPr>
        <a:xfrm>
          <a:off x="5234287" y="913694"/>
          <a:ext cx="3922406" cy="313118"/>
        </a:xfrm>
        <a:custGeom>
          <a:avLst/>
          <a:gdLst/>
          <a:ahLst/>
          <a:cxnLst/>
          <a:rect l="0" t="0" r="0" b="0"/>
          <a:pathLst>
            <a:path>
              <a:moveTo>
                <a:pt x="0" y="0"/>
              </a:moveTo>
              <a:lnTo>
                <a:pt x="0" y="125069"/>
              </a:lnTo>
              <a:lnTo>
                <a:pt x="3922406" y="125069"/>
              </a:lnTo>
              <a:lnTo>
                <a:pt x="3922406" y="313118"/>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419766-E3BE-447D-AC9E-D470004A4C78}">
      <dsp:nvSpPr>
        <dsp:cNvPr id="0" name=""/>
        <dsp:cNvSpPr/>
      </dsp:nvSpPr>
      <dsp:spPr>
        <a:xfrm>
          <a:off x="5234287" y="913694"/>
          <a:ext cx="1107227" cy="510819"/>
        </a:xfrm>
        <a:custGeom>
          <a:avLst/>
          <a:gdLst/>
          <a:ahLst/>
          <a:cxnLst/>
          <a:rect l="0" t="0" r="0" b="0"/>
          <a:pathLst>
            <a:path>
              <a:moveTo>
                <a:pt x="0" y="0"/>
              </a:moveTo>
              <a:lnTo>
                <a:pt x="0" y="322771"/>
              </a:lnTo>
              <a:lnTo>
                <a:pt x="1107227" y="322771"/>
              </a:lnTo>
              <a:lnTo>
                <a:pt x="1107227" y="51081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942927-3CD9-4D8B-8A8D-1AA3C105EEED}">
      <dsp:nvSpPr>
        <dsp:cNvPr id="0" name=""/>
        <dsp:cNvSpPr/>
      </dsp:nvSpPr>
      <dsp:spPr>
        <a:xfrm>
          <a:off x="4064682" y="913694"/>
          <a:ext cx="1169605" cy="506986"/>
        </a:xfrm>
        <a:custGeom>
          <a:avLst/>
          <a:gdLst/>
          <a:ahLst/>
          <a:cxnLst/>
          <a:rect l="0" t="0" r="0" b="0"/>
          <a:pathLst>
            <a:path>
              <a:moveTo>
                <a:pt x="1169605" y="0"/>
              </a:moveTo>
              <a:lnTo>
                <a:pt x="1169605" y="318938"/>
              </a:lnTo>
              <a:lnTo>
                <a:pt x="0" y="318938"/>
              </a:lnTo>
              <a:lnTo>
                <a:pt x="0" y="50698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17B429-8353-479B-B197-45A2B09BE888}">
      <dsp:nvSpPr>
        <dsp:cNvPr id="0" name=""/>
        <dsp:cNvSpPr/>
      </dsp:nvSpPr>
      <dsp:spPr>
        <a:xfrm>
          <a:off x="1100556" y="2128189"/>
          <a:ext cx="946373" cy="717945"/>
        </a:xfrm>
        <a:custGeom>
          <a:avLst/>
          <a:gdLst/>
          <a:ahLst/>
          <a:cxnLst/>
          <a:rect l="0" t="0" r="0" b="0"/>
          <a:pathLst>
            <a:path>
              <a:moveTo>
                <a:pt x="0" y="0"/>
              </a:moveTo>
              <a:lnTo>
                <a:pt x="0" y="717945"/>
              </a:lnTo>
              <a:lnTo>
                <a:pt x="946373" y="717945"/>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C545DD-99C3-4A81-86DD-F08E71361516}">
      <dsp:nvSpPr>
        <dsp:cNvPr id="0" name=""/>
        <dsp:cNvSpPr/>
      </dsp:nvSpPr>
      <dsp:spPr>
        <a:xfrm>
          <a:off x="1796607" y="913694"/>
          <a:ext cx="3437680" cy="506422"/>
        </a:xfrm>
        <a:custGeom>
          <a:avLst/>
          <a:gdLst/>
          <a:ahLst/>
          <a:cxnLst/>
          <a:rect l="0" t="0" r="0" b="0"/>
          <a:pathLst>
            <a:path>
              <a:moveTo>
                <a:pt x="3437680" y="0"/>
              </a:moveTo>
              <a:lnTo>
                <a:pt x="3437680" y="318374"/>
              </a:lnTo>
              <a:lnTo>
                <a:pt x="0" y="318374"/>
              </a:lnTo>
              <a:lnTo>
                <a:pt x="0" y="50642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D0B5F0-1F27-4E48-8E36-30C184B9B461}">
      <dsp:nvSpPr>
        <dsp:cNvPr id="0" name=""/>
        <dsp:cNvSpPr/>
      </dsp:nvSpPr>
      <dsp:spPr>
        <a:xfrm>
          <a:off x="4250608" y="125414"/>
          <a:ext cx="1967359" cy="78827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kern="1200" dirty="0"/>
            <a:t>Commanding Officer</a:t>
          </a:r>
        </a:p>
      </dsp:txBody>
      <dsp:txXfrm>
        <a:off x="4250608" y="125414"/>
        <a:ext cx="1967359" cy="788279"/>
      </dsp:txXfrm>
    </dsp:sp>
    <dsp:sp modelId="{0FC472B2-AE8D-4832-903B-6DC3C0924FD4}">
      <dsp:nvSpPr>
        <dsp:cNvPr id="0" name=""/>
        <dsp:cNvSpPr/>
      </dsp:nvSpPr>
      <dsp:spPr>
        <a:xfrm>
          <a:off x="926544" y="1420116"/>
          <a:ext cx="1740125" cy="70807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kern="1200" dirty="0"/>
            <a:t>Training Officer</a:t>
          </a:r>
        </a:p>
      </dsp:txBody>
      <dsp:txXfrm>
        <a:off x="926544" y="1420116"/>
        <a:ext cx="1740125" cy="708072"/>
      </dsp:txXfrm>
    </dsp:sp>
    <dsp:sp modelId="{4355E56D-BF15-4098-85FA-3309AEFB8E0C}">
      <dsp:nvSpPr>
        <dsp:cNvPr id="0" name=""/>
        <dsp:cNvSpPr/>
      </dsp:nvSpPr>
      <dsp:spPr>
        <a:xfrm>
          <a:off x="2046930" y="2533460"/>
          <a:ext cx="2235229" cy="62534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kern="1200" dirty="0"/>
            <a:t>Other Officers</a:t>
          </a:r>
        </a:p>
      </dsp:txBody>
      <dsp:txXfrm>
        <a:off x="2046930" y="2533460"/>
        <a:ext cx="2235229" cy="625349"/>
      </dsp:txXfrm>
    </dsp:sp>
    <dsp:sp modelId="{05036294-1606-4E9F-8013-325AD24CD20F}">
      <dsp:nvSpPr>
        <dsp:cNvPr id="0" name=""/>
        <dsp:cNvSpPr/>
      </dsp:nvSpPr>
      <dsp:spPr>
        <a:xfrm>
          <a:off x="3125507" y="1420680"/>
          <a:ext cx="1878349" cy="70223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kern="1200" dirty="0"/>
            <a:t>Admin Officer</a:t>
          </a:r>
        </a:p>
      </dsp:txBody>
      <dsp:txXfrm>
        <a:off x="3125507" y="1420680"/>
        <a:ext cx="1878349" cy="702234"/>
      </dsp:txXfrm>
    </dsp:sp>
    <dsp:sp modelId="{DA17B8B1-E5FD-458F-8D75-70FFD3A20375}">
      <dsp:nvSpPr>
        <dsp:cNvPr id="0" name=""/>
        <dsp:cNvSpPr/>
      </dsp:nvSpPr>
      <dsp:spPr>
        <a:xfrm>
          <a:off x="5466634" y="1424513"/>
          <a:ext cx="1749760" cy="70480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kern="1200" dirty="0"/>
            <a:t>Supply Officer</a:t>
          </a:r>
        </a:p>
      </dsp:txBody>
      <dsp:txXfrm>
        <a:off x="5466634" y="1424513"/>
        <a:ext cx="1749760" cy="704804"/>
      </dsp:txXfrm>
    </dsp:sp>
    <dsp:sp modelId="{4893AF08-95FD-446A-87E4-BA8C549528BA}">
      <dsp:nvSpPr>
        <dsp:cNvPr id="0" name=""/>
        <dsp:cNvSpPr/>
      </dsp:nvSpPr>
      <dsp:spPr>
        <a:xfrm>
          <a:off x="7894479" y="1226812"/>
          <a:ext cx="2524429" cy="826149"/>
        </a:xfrm>
        <a:prstGeom prst="rect">
          <a:avLst/>
        </a:prstGeom>
        <a:solidFill>
          <a:srgbClr val="FF66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kern="1200" dirty="0"/>
            <a:t>Cadet Commander - Warrant Officer 1</a:t>
          </a:r>
          <a:r>
            <a:rPr lang="en-CA" sz="2000" kern="1200" baseline="30000" dirty="0"/>
            <a:t>st</a:t>
          </a:r>
          <a:r>
            <a:rPr lang="en-CA" sz="2000" kern="1200" dirty="0"/>
            <a:t> Class (WO1)</a:t>
          </a:r>
        </a:p>
      </dsp:txBody>
      <dsp:txXfrm>
        <a:off x="7894479" y="1226812"/>
        <a:ext cx="2524429" cy="826149"/>
      </dsp:txXfrm>
    </dsp:sp>
    <dsp:sp modelId="{A4DBA003-B7A5-4239-8148-C7361B5D55E6}">
      <dsp:nvSpPr>
        <dsp:cNvPr id="0" name=""/>
        <dsp:cNvSpPr/>
      </dsp:nvSpPr>
      <dsp:spPr>
        <a:xfrm>
          <a:off x="6481199" y="2315387"/>
          <a:ext cx="2572265" cy="895467"/>
        </a:xfrm>
        <a:prstGeom prst="rect">
          <a:avLst/>
        </a:prstGeom>
        <a:solidFill>
          <a:srgbClr val="FF66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kern="1200" dirty="0"/>
            <a:t>Warrant Officer 2</a:t>
          </a:r>
          <a:r>
            <a:rPr lang="en-CA" sz="2000" kern="1200" baseline="30000" dirty="0"/>
            <a:t>nd</a:t>
          </a:r>
          <a:r>
            <a:rPr lang="en-CA" sz="2000" kern="1200" dirty="0"/>
            <a:t> Class (WO2)</a:t>
          </a:r>
        </a:p>
      </dsp:txBody>
      <dsp:txXfrm>
        <a:off x="6481199" y="2315387"/>
        <a:ext cx="2572265" cy="895467"/>
      </dsp:txXfrm>
    </dsp:sp>
    <dsp:sp modelId="{8532C11B-1EBB-4934-93D6-85B7DB51F466}">
      <dsp:nvSpPr>
        <dsp:cNvPr id="0" name=""/>
        <dsp:cNvSpPr/>
      </dsp:nvSpPr>
      <dsp:spPr>
        <a:xfrm>
          <a:off x="5866845" y="3534628"/>
          <a:ext cx="1790934" cy="895467"/>
        </a:xfrm>
        <a:prstGeom prst="rect">
          <a:avLst/>
        </a:prstGeom>
        <a:solidFill>
          <a:srgbClr val="FF66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kern="1200" dirty="0"/>
            <a:t>Flight Sergeants (FSgt)</a:t>
          </a:r>
        </a:p>
      </dsp:txBody>
      <dsp:txXfrm>
        <a:off x="5866845" y="3534628"/>
        <a:ext cx="1790934" cy="895467"/>
      </dsp:txXfrm>
    </dsp:sp>
    <dsp:sp modelId="{59A920C2-22E0-4FA2-B493-C69535C7ADD0}">
      <dsp:nvSpPr>
        <dsp:cNvPr id="0" name=""/>
        <dsp:cNvSpPr/>
      </dsp:nvSpPr>
      <dsp:spPr>
        <a:xfrm>
          <a:off x="1011622" y="4785712"/>
          <a:ext cx="5645580" cy="895467"/>
        </a:xfrm>
        <a:prstGeom prst="rect">
          <a:avLst/>
        </a:prstGeom>
        <a:solidFill>
          <a:srgbClr val="FF66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CA" sz="2000" kern="1200" dirty="0"/>
            <a:t>All Other Cadets (AC, LAC, CPL, FCPL, SGT)</a:t>
          </a:r>
        </a:p>
      </dsp:txBody>
      <dsp:txXfrm>
        <a:off x="1011622" y="4785712"/>
        <a:ext cx="5645580" cy="895467"/>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8CD5AE-5D8A-47D5-9123-68662D88B4D4}" type="datetimeFigureOut">
              <a:rPr lang="en-CA" smtClean="0"/>
              <a:t>2018-09-03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345F286-506D-4B9F-8803-A43E8D0CC3BE}" type="slidenum">
              <a:rPr lang="en-CA" smtClean="0"/>
              <a:t>‹#›</a:t>
            </a:fld>
            <a:endParaRPr lang="en-CA"/>
          </a:p>
        </p:txBody>
      </p:sp>
    </p:spTree>
    <p:extLst>
      <p:ext uri="{BB962C8B-B14F-4D97-AF65-F5344CB8AC3E}">
        <p14:creationId xmlns:p14="http://schemas.microsoft.com/office/powerpoint/2010/main" val="2625576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8CD5AE-5D8A-47D5-9123-68662D88B4D4}" type="datetimeFigureOut">
              <a:rPr lang="en-CA" smtClean="0"/>
              <a:t>2018-09-03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345F286-506D-4B9F-8803-A43E8D0CC3BE}" type="slidenum">
              <a:rPr lang="en-CA" smtClean="0"/>
              <a:t>‹#›</a:t>
            </a:fld>
            <a:endParaRPr lang="en-CA"/>
          </a:p>
        </p:txBody>
      </p:sp>
    </p:spTree>
    <p:extLst>
      <p:ext uri="{BB962C8B-B14F-4D97-AF65-F5344CB8AC3E}">
        <p14:creationId xmlns:p14="http://schemas.microsoft.com/office/powerpoint/2010/main" val="176951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8CD5AE-5D8A-47D5-9123-68662D88B4D4}" type="datetimeFigureOut">
              <a:rPr lang="en-CA" smtClean="0"/>
              <a:t>2018-09-03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345F286-506D-4B9F-8803-A43E8D0CC3BE}" type="slidenum">
              <a:rPr lang="en-CA" smtClean="0"/>
              <a:t>‹#›</a:t>
            </a:fld>
            <a:endParaRPr lang="en-C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05004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8CD5AE-5D8A-47D5-9123-68662D88B4D4}" type="datetimeFigureOut">
              <a:rPr lang="en-CA" smtClean="0"/>
              <a:t>2018-09-03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345F286-506D-4B9F-8803-A43E8D0CC3BE}" type="slidenum">
              <a:rPr lang="en-CA" smtClean="0"/>
              <a:t>‹#›</a:t>
            </a:fld>
            <a:endParaRPr lang="en-CA"/>
          </a:p>
        </p:txBody>
      </p:sp>
    </p:spTree>
    <p:extLst>
      <p:ext uri="{BB962C8B-B14F-4D97-AF65-F5344CB8AC3E}">
        <p14:creationId xmlns:p14="http://schemas.microsoft.com/office/powerpoint/2010/main" val="2195573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8CD5AE-5D8A-47D5-9123-68662D88B4D4}" type="datetimeFigureOut">
              <a:rPr lang="en-CA" smtClean="0"/>
              <a:t>2018-09-03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345F286-506D-4B9F-8803-A43E8D0CC3BE}" type="slidenum">
              <a:rPr lang="en-CA" smtClean="0"/>
              <a:t>‹#›</a:t>
            </a:fld>
            <a:endParaRPr lang="en-C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30774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8CD5AE-5D8A-47D5-9123-68662D88B4D4}" type="datetimeFigureOut">
              <a:rPr lang="en-CA" smtClean="0"/>
              <a:t>2018-09-03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345F286-506D-4B9F-8803-A43E8D0CC3BE}" type="slidenum">
              <a:rPr lang="en-CA" smtClean="0"/>
              <a:t>‹#›</a:t>
            </a:fld>
            <a:endParaRPr lang="en-CA"/>
          </a:p>
        </p:txBody>
      </p:sp>
    </p:spTree>
    <p:extLst>
      <p:ext uri="{BB962C8B-B14F-4D97-AF65-F5344CB8AC3E}">
        <p14:creationId xmlns:p14="http://schemas.microsoft.com/office/powerpoint/2010/main" val="3716121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8CD5AE-5D8A-47D5-9123-68662D88B4D4}" type="datetimeFigureOut">
              <a:rPr lang="en-CA" smtClean="0"/>
              <a:t>2018-09-03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345F286-506D-4B9F-8803-A43E8D0CC3BE}" type="slidenum">
              <a:rPr lang="en-CA" smtClean="0"/>
              <a:t>‹#›</a:t>
            </a:fld>
            <a:endParaRPr lang="en-CA"/>
          </a:p>
        </p:txBody>
      </p:sp>
    </p:spTree>
    <p:extLst>
      <p:ext uri="{BB962C8B-B14F-4D97-AF65-F5344CB8AC3E}">
        <p14:creationId xmlns:p14="http://schemas.microsoft.com/office/powerpoint/2010/main" val="438442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8CD5AE-5D8A-47D5-9123-68662D88B4D4}" type="datetimeFigureOut">
              <a:rPr lang="en-CA" smtClean="0"/>
              <a:t>2018-09-03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345F286-506D-4B9F-8803-A43E8D0CC3BE}" type="slidenum">
              <a:rPr lang="en-CA" smtClean="0"/>
              <a:t>‹#›</a:t>
            </a:fld>
            <a:endParaRPr lang="en-CA"/>
          </a:p>
        </p:txBody>
      </p:sp>
    </p:spTree>
    <p:extLst>
      <p:ext uri="{BB962C8B-B14F-4D97-AF65-F5344CB8AC3E}">
        <p14:creationId xmlns:p14="http://schemas.microsoft.com/office/powerpoint/2010/main" val="2441722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8CD5AE-5D8A-47D5-9123-68662D88B4D4}" type="datetimeFigureOut">
              <a:rPr lang="en-CA" smtClean="0"/>
              <a:t>2018-09-03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345F286-506D-4B9F-8803-A43E8D0CC3BE}" type="slidenum">
              <a:rPr lang="en-CA" smtClean="0"/>
              <a:t>‹#›</a:t>
            </a:fld>
            <a:endParaRPr lang="en-CA"/>
          </a:p>
        </p:txBody>
      </p:sp>
    </p:spTree>
    <p:extLst>
      <p:ext uri="{BB962C8B-B14F-4D97-AF65-F5344CB8AC3E}">
        <p14:creationId xmlns:p14="http://schemas.microsoft.com/office/powerpoint/2010/main" val="3045484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8CD5AE-5D8A-47D5-9123-68662D88B4D4}" type="datetimeFigureOut">
              <a:rPr lang="en-CA" smtClean="0"/>
              <a:t>2018-09-03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345F286-506D-4B9F-8803-A43E8D0CC3BE}" type="slidenum">
              <a:rPr lang="en-CA" smtClean="0"/>
              <a:t>‹#›</a:t>
            </a:fld>
            <a:endParaRPr lang="en-CA"/>
          </a:p>
        </p:txBody>
      </p:sp>
    </p:spTree>
    <p:extLst>
      <p:ext uri="{BB962C8B-B14F-4D97-AF65-F5344CB8AC3E}">
        <p14:creationId xmlns:p14="http://schemas.microsoft.com/office/powerpoint/2010/main" val="3812706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8CD5AE-5D8A-47D5-9123-68662D88B4D4}" type="datetimeFigureOut">
              <a:rPr lang="en-CA" smtClean="0"/>
              <a:t>2018-09-03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345F286-506D-4B9F-8803-A43E8D0CC3BE}" type="slidenum">
              <a:rPr lang="en-CA" smtClean="0"/>
              <a:t>‹#›</a:t>
            </a:fld>
            <a:endParaRPr lang="en-CA"/>
          </a:p>
        </p:txBody>
      </p:sp>
    </p:spTree>
    <p:extLst>
      <p:ext uri="{BB962C8B-B14F-4D97-AF65-F5344CB8AC3E}">
        <p14:creationId xmlns:p14="http://schemas.microsoft.com/office/powerpoint/2010/main" val="1814009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8CD5AE-5D8A-47D5-9123-68662D88B4D4}" type="datetimeFigureOut">
              <a:rPr lang="en-CA" smtClean="0"/>
              <a:t>2018-09-03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345F286-506D-4B9F-8803-A43E8D0CC3BE}" type="slidenum">
              <a:rPr lang="en-CA" smtClean="0"/>
              <a:t>‹#›</a:t>
            </a:fld>
            <a:endParaRPr lang="en-CA"/>
          </a:p>
        </p:txBody>
      </p:sp>
    </p:spTree>
    <p:extLst>
      <p:ext uri="{BB962C8B-B14F-4D97-AF65-F5344CB8AC3E}">
        <p14:creationId xmlns:p14="http://schemas.microsoft.com/office/powerpoint/2010/main" val="4195271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8CD5AE-5D8A-47D5-9123-68662D88B4D4}" type="datetimeFigureOut">
              <a:rPr lang="en-CA" smtClean="0"/>
              <a:t>2018-09-03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345F286-506D-4B9F-8803-A43E8D0CC3BE}" type="slidenum">
              <a:rPr lang="en-CA" smtClean="0"/>
              <a:t>‹#›</a:t>
            </a:fld>
            <a:endParaRPr lang="en-CA"/>
          </a:p>
        </p:txBody>
      </p:sp>
    </p:spTree>
    <p:extLst>
      <p:ext uri="{BB962C8B-B14F-4D97-AF65-F5344CB8AC3E}">
        <p14:creationId xmlns:p14="http://schemas.microsoft.com/office/powerpoint/2010/main" val="2036017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8CD5AE-5D8A-47D5-9123-68662D88B4D4}" type="datetimeFigureOut">
              <a:rPr lang="en-CA" smtClean="0"/>
              <a:t>2018-09-03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345F286-506D-4B9F-8803-A43E8D0CC3BE}" type="slidenum">
              <a:rPr lang="en-CA" smtClean="0"/>
              <a:t>‹#›</a:t>
            </a:fld>
            <a:endParaRPr lang="en-CA"/>
          </a:p>
        </p:txBody>
      </p:sp>
    </p:spTree>
    <p:extLst>
      <p:ext uri="{BB962C8B-B14F-4D97-AF65-F5344CB8AC3E}">
        <p14:creationId xmlns:p14="http://schemas.microsoft.com/office/powerpoint/2010/main" val="2133980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8CD5AE-5D8A-47D5-9123-68662D88B4D4}" type="datetimeFigureOut">
              <a:rPr lang="en-CA" smtClean="0"/>
              <a:t>2018-09-03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345F286-506D-4B9F-8803-A43E8D0CC3BE}" type="slidenum">
              <a:rPr lang="en-CA" smtClean="0"/>
              <a:t>‹#›</a:t>
            </a:fld>
            <a:endParaRPr lang="en-CA"/>
          </a:p>
        </p:txBody>
      </p:sp>
    </p:spTree>
    <p:extLst>
      <p:ext uri="{BB962C8B-B14F-4D97-AF65-F5344CB8AC3E}">
        <p14:creationId xmlns:p14="http://schemas.microsoft.com/office/powerpoint/2010/main" val="3717139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345F286-506D-4B9F-8803-A43E8D0CC3BE}" type="slidenum">
              <a:rPr lang="en-CA" smtClean="0"/>
              <a:t>‹#›</a:t>
            </a:fld>
            <a:endParaRPr lang="en-CA"/>
          </a:p>
        </p:txBody>
      </p:sp>
      <p:sp>
        <p:nvSpPr>
          <p:cNvPr id="5" name="Date Placeholder 4"/>
          <p:cNvSpPr>
            <a:spLocks noGrp="1"/>
          </p:cNvSpPr>
          <p:nvPr>
            <p:ph type="dt" sz="half" idx="10"/>
          </p:nvPr>
        </p:nvSpPr>
        <p:spPr/>
        <p:txBody>
          <a:bodyPr/>
          <a:lstStyle/>
          <a:p>
            <a:fld id="{A48CD5AE-5D8A-47D5-9123-68662D88B4D4}" type="datetimeFigureOut">
              <a:rPr lang="en-CA" smtClean="0"/>
              <a:t>2018-09-03</a:t>
            </a:fld>
            <a:endParaRPr lang="en-CA"/>
          </a:p>
        </p:txBody>
      </p:sp>
    </p:spTree>
    <p:extLst>
      <p:ext uri="{BB962C8B-B14F-4D97-AF65-F5344CB8AC3E}">
        <p14:creationId xmlns:p14="http://schemas.microsoft.com/office/powerpoint/2010/main" val="3180652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48CD5AE-5D8A-47D5-9123-68662D88B4D4}" type="datetimeFigureOut">
              <a:rPr lang="en-CA" smtClean="0"/>
              <a:t>2018-09-03</a:t>
            </a:fld>
            <a:endParaRPr lang="en-CA"/>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345F286-506D-4B9F-8803-A43E8D0CC3BE}" type="slidenum">
              <a:rPr lang="en-CA" smtClean="0"/>
              <a:t>‹#›</a:t>
            </a:fld>
            <a:endParaRPr lang="en-CA"/>
          </a:p>
        </p:txBody>
      </p:sp>
    </p:spTree>
    <p:extLst>
      <p:ext uri="{BB962C8B-B14F-4D97-AF65-F5344CB8AC3E}">
        <p14:creationId xmlns:p14="http://schemas.microsoft.com/office/powerpoint/2010/main" val="287429884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R8S9azrEyJs" TargetMode="External"/><Relationship Id="rId5" Type="http://schemas.openxmlformats.org/officeDocument/2006/relationships/image" Target="../media/image4.png"/><Relationship Id="rId4" Type="http://schemas.openxmlformats.org/officeDocument/2006/relationships/hyperlink" Target="https://www.youtube.com/watch?v=R8S9azrEyJ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82F63-3981-4FC3-8405-CDA99FABEC67}"/>
              </a:ext>
            </a:extLst>
          </p:cNvPr>
          <p:cNvSpPr>
            <a:spLocks noGrp="1"/>
          </p:cNvSpPr>
          <p:nvPr>
            <p:ph type="ctrTitle"/>
          </p:nvPr>
        </p:nvSpPr>
        <p:spPr>
          <a:xfrm>
            <a:off x="826219" y="2745925"/>
            <a:ext cx="8372855" cy="877198"/>
          </a:xfrm>
        </p:spPr>
        <p:txBody>
          <a:bodyPr/>
          <a:lstStyle/>
          <a:p>
            <a:pPr algn="ctr"/>
            <a:r>
              <a:rPr lang="en-CA" dirty="0"/>
              <a:t>Royal Canadian Air Cadets</a:t>
            </a:r>
          </a:p>
        </p:txBody>
      </p:sp>
      <p:sp>
        <p:nvSpPr>
          <p:cNvPr id="3" name="Subtitle 2">
            <a:extLst>
              <a:ext uri="{FF2B5EF4-FFF2-40B4-BE49-F238E27FC236}">
                <a16:creationId xmlns:a16="http://schemas.microsoft.com/office/drawing/2014/main" id="{66BF2737-7EC6-4C5D-BFFA-EA5289A27319}"/>
              </a:ext>
            </a:extLst>
          </p:cNvPr>
          <p:cNvSpPr>
            <a:spLocks noGrp="1"/>
          </p:cNvSpPr>
          <p:nvPr>
            <p:ph type="subTitle" idx="1"/>
          </p:nvPr>
        </p:nvSpPr>
        <p:spPr>
          <a:xfrm>
            <a:off x="36454" y="3563626"/>
            <a:ext cx="9952383" cy="548450"/>
          </a:xfrm>
        </p:spPr>
        <p:txBody>
          <a:bodyPr>
            <a:normAutofit/>
          </a:bodyPr>
          <a:lstStyle/>
          <a:p>
            <a:pPr algn="ctr"/>
            <a:r>
              <a:rPr lang="en-CA" sz="2000" dirty="0">
                <a:solidFill>
                  <a:schemeClr val="tx1">
                    <a:lumMod val="65000"/>
                    <a:lumOff val="35000"/>
                  </a:schemeClr>
                </a:solidFill>
              </a:rPr>
              <a:t>Air Cadet League of Canada – Saskatchewan Provincial Committee (SKACL)</a:t>
            </a:r>
          </a:p>
        </p:txBody>
      </p:sp>
      <p:pic>
        <p:nvPicPr>
          <p:cNvPr id="13" name="Picture 12">
            <a:extLst>
              <a:ext uri="{FF2B5EF4-FFF2-40B4-BE49-F238E27FC236}">
                <a16:creationId xmlns:a16="http://schemas.microsoft.com/office/drawing/2014/main" id="{18F79223-E3C2-4E5C-87D3-007FAC8AA0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744" y="4112077"/>
            <a:ext cx="3767952" cy="18839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A close up of a logo&#10;&#10;Description generated with very high confidence">
            <a:extLst>
              <a:ext uri="{FF2B5EF4-FFF2-40B4-BE49-F238E27FC236}">
                <a16:creationId xmlns:a16="http://schemas.microsoft.com/office/drawing/2014/main" id="{6E810197-AEE4-4417-8710-3044DFE74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8926" y="0"/>
            <a:ext cx="2527438" cy="2787615"/>
          </a:xfrm>
          <a:prstGeom prst="rect">
            <a:avLst/>
          </a:prstGeom>
        </p:spPr>
      </p:pic>
      <p:sp>
        <p:nvSpPr>
          <p:cNvPr id="6" name="Title 1">
            <a:extLst>
              <a:ext uri="{FF2B5EF4-FFF2-40B4-BE49-F238E27FC236}">
                <a16:creationId xmlns:a16="http://schemas.microsoft.com/office/drawing/2014/main" id="{2E1246C4-29E6-4D7D-A0B4-5ED5E497E909}"/>
              </a:ext>
            </a:extLst>
          </p:cNvPr>
          <p:cNvSpPr txBox="1">
            <a:spLocks/>
          </p:cNvSpPr>
          <p:nvPr/>
        </p:nvSpPr>
        <p:spPr>
          <a:xfrm>
            <a:off x="1972644" y="6129789"/>
            <a:ext cx="6080002" cy="54845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CA" sz="2800" dirty="0">
                <a:solidFill>
                  <a:srgbClr val="002060"/>
                </a:solidFill>
              </a:rPr>
              <a:t>To Learn • To Serve • To Advance </a:t>
            </a:r>
          </a:p>
        </p:txBody>
      </p:sp>
      <p:sp>
        <p:nvSpPr>
          <p:cNvPr id="7" name="Title 1">
            <a:extLst>
              <a:ext uri="{FF2B5EF4-FFF2-40B4-BE49-F238E27FC236}">
                <a16:creationId xmlns:a16="http://schemas.microsoft.com/office/drawing/2014/main" id="{34CEC49E-45B1-4A0E-867A-0324FB8B43A7}"/>
              </a:ext>
            </a:extLst>
          </p:cNvPr>
          <p:cNvSpPr txBox="1">
            <a:spLocks/>
          </p:cNvSpPr>
          <p:nvPr/>
        </p:nvSpPr>
        <p:spPr>
          <a:xfrm>
            <a:off x="8917453" y="6129789"/>
            <a:ext cx="3767952" cy="54845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CA" sz="2800" dirty="0">
                <a:solidFill>
                  <a:schemeClr val="bg1"/>
                </a:solidFill>
              </a:rPr>
              <a:t>www.SKACL.ca</a:t>
            </a:r>
          </a:p>
        </p:txBody>
      </p:sp>
    </p:spTree>
    <p:extLst>
      <p:ext uri="{BB962C8B-B14F-4D97-AF65-F5344CB8AC3E}">
        <p14:creationId xmlns:p14="http://schemas.microsoft.com/office/powerpoint/2010/main" val="82565361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6A3C-A945-460A-8668-5ABC3D53EDDE}"/>
              </a:ext>
            </a:extLst>
          </p:cNvPr>
          <p:cNvSpPr>
            <a:spLocks noGrp="1"/>
          </p:cNvSpPr>
          <p:nvPr>
            <p:ph type="title"/>
          </p:nvPr>
        </p:nvSpPr>
        <p:spPr/>
        <p:txBody>
          <a:bodyPr/>
          <a:lstStyle/>
          <a:p>
            <a:r>
              <a:rPr lang="en-CA" dirty="0"/>
              <a:t>ACL Levels</a:t>
            </a:r>
          </a:p>
        </p:txBody>
      </p:sp>
      <p:sp>
        <p:nvSpPr>
          <p:cNvPr id="3" name="Content Placeholder 2">
            <a:extLst>
              <a:ext uri="{FF2B5EF4-FFF2-40B4-BE49-F238E27FC236}">
                <a16:creationId xmlns:a16="http://schemas.microsoft.com/office/drawing/2014/main" id="{D69DAEC4-8CF3-4EA9-A1D3-76B132C36EA9}"/>
              </a:ext>
            </a:extLst>
          </p:cNvPr>
          <p:cNvSpPr>
            <a:spLocks noGrp="1"/>
          </p:cNvSpPr>
          <p:nvPr>
            <p:ph idx="1"/>
          </p:nvPr>
        </p:nvSpPr>
        <p:spPr/>
        <p:txBody>
          <a:bodyPr>
            <a:normAutofit fontScale="92500" lnSpcReduction="20000"/>
          </a:bodyPr>
          <a:lstStyle/>
          <a:p>
            <a:r>
              <a:rPr lang="en-CA" dirty="0"/>
              <a:t>National</a:t>
            </a:r>
          </a:p>
          <a:p>
            <a:pPr lvl="1"/>
            <a:r>
              <a:rPr lang="en-CA" dirty="0"/>
              <a:t>Administrative headquarters, policies, national scholarships, insurance, gliding/flying</a:t>
            </a:r>
          </a:p>
          <a:p>
            <a:r>
              <a:rPr lang="en-CA" dirty="0"/>
              <a:t>Provincial</a:t>
            </a:r>
          </a:p>
          <a:p>
            <a:pPr lvl="1"/>
            <a:r>
              <a:rPr lang="en-CA" dirty="0"/>
              <a:t>Saskatchewan </a:t>
            </a:r>
            <a:r>
              <a:rPr lang="en-CA"/>
              <a:t>Provincial Committee</a:t>
            </a:r>
            <a:endParaRPr lang="en-CA" dirty="0"/>
          </a:p>
          <a:p>
            <a:pPr lvl="1"/>
            <a:r>
              <a:rPr lang="en-CA" dirty="0"/>
              <a:t>Own all Air Cadet gliders, tow aircraft, and equipment for gliding centres</a:t>
            </a:r>
          </a:p>
          <a:p>
            <a:pPr lvl="1"/>
            <a:r>
              <a:rPr lang="en-CA" dirty="0"/>
              <a:t>Some responsibilities include: Effective Speaking program, Curling, board interviews for national summer courses, Camp </a:t>
            </a:r>
            <a:r>
              <a:rPr lang="en-CA" dirty="0" err="1"/>
              <a:t>Saskadet</a:t>
            </a:r>
            <a:r>
              <a:rPr lang="en-CA" dirty="0"/>
              <a:t>, registration/screening of volunteers, fundraising, and recruiting officers/cadets</a:t>
            </a:r>
          </a:p>
          <a:p>
            <a:r>
              <a:rPr lang="en-CA" dirty="0"/>
              <a:t>Local</a:t>
            </a:r>
          </a:p>
          <a:p>
            <a:pPr lvl="1"/>
            <a:r>
              <a:rPr lang="en-CA" dirty="0"/>
              <a:t>Squadron Sponsoring Committee (SSC) at each squadron – composed of parent volunteers (parents are encouraged to join)</a:t>
            </a:r>
          </a:p>
          <a:p>
            <a:pPr lvl="2"/>
            <a:r>
              <a:rPr lang="en-CA" dirty="0"/>
              <a:t>Provide training facilities, recruit officers/cadets, fundraising, financial assistance and transportation for some activities.</a:t>
            </a:r>
          </a:p>
          <a:p>
            <a:pPr lvl="1"/>
            <a:r>
              <a:rPr lang="en-CA" dirty="0"/>
              <a:t>Squadron Sponsor</a:t>
            </a:r>
          </a:p>
        </p:txBody>
      </p:sp>
      <p:pic>
        <p:nvPicPr>
          <p:cNvPr id="4" name="Picture 3">
            <a:extLst>
              <a:ext uri="{FF2B5EF4-FFF2-40B4-BE49-F238E27FC236}">
                <a16:creationId xmlns:a16="http://schemas.microsoft.com/office/drawing/2014/main" id="{F5E413E9-0421-47A2-A495-A7024342A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027" y="5821508"/>
            <a:ext cx="926805" cy="926805"/>
          </a:xfrm>
          <a:prstGeom prst="rect">
            <a:avLst/>
          </a:prstGeom>
        </p:spPr>
      </p:pic>
    </p:spTree>
    <p:extLst>
      <p:ext uri="{BB962C8B-B14F-4D97-AF65-F5344CB8AC3E}">
        <p14:creationId xmlns:p14="http://schemas.microsoft.com/office/powerpoint/2010/main" val="402841118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1A1EA-D468-4085-808D-D75F1FE409BB}"/>
              </a:ext>
            </a:extLst>
          </p:cNvPr>
          <p:cNvSpPr>
            <a:spLocks noGrp="1"/>
          </p:cNvSpPr>
          <p:nvPr>
            <p:ph type="title"/>
          </p:nvPr>
        </p:nvSpPr>
        <p:spPr/>
        <p:txBody>
          <a:bodyPr/>
          <a:lstStyle/>
          <a:p>
            <a:r>
              <a:rPr lang="en-CA" dirty="0"/>
              <a:t>Department of National Defense (DND)</a:t>
            </a:r>
          </a:p>
        </p:txBody>
      </p:sp>
      <p:sp>
        <p:nvSpPr>
          <p:cNvPr id="3" name="Content Placeholder 2">
            <a:extLst>
              <a:ext uri="{FF2B5EF4-FFF2-40B4-BE49-F238E27FC236}">
                <a16:creationId xmlns:a16="http://schemas.microsoft.com/office/drawing/2014/main" id="{06061A21-319E-4278-9D8F-6065F78D5948}"/>
              </a:ext>
            </a:extLst>
          </p:cNvPr>
          <p:cNvSpPr>
            <a:spLocks noGrp="1"/>
          </p:cNvSpPr>
          <p:nvPr>
            <p:ph idx="1"/>
          </p:nvPr>
        </p:nvSpPr>
        <p:spPr/>
        <p:txBody>
          <a:bodyPr>
            <a:normAutofit/>
          </a:bodyPr>
          <a:lstStyle/>
          <a:p>
            <a:pPr lvl="0"/>
            <a:r>
              <a:rPr lang="en-CA" dirty="0"/>
              <a:t>Officers in the squadron are Canadian Forces members (CIC - Cadet Instructor Cadre) – parents are eligible to join</a:t>
            </a:r>
          </a:p>
          <a:p>
            <a:pPr lvl="1"/>
            <a:r>
              <a:rPr lang="en-CA" dirty="0"/>
              <a:t>Training, supervision, and administration of air cadet squadrons</a:t>
            </a:r>
          </a:p>
          <a:p>
            <a:r>
              <a:rPr lang="en-CA" dirty="0"/>
              <a:t>Some major resources provided include:</a:t>
            </a:r>
          </a:p>
          <a:p>
            <a:pPr lvl="1"/>
            <a:r>
              <a:rPr lang="en-CA" dirty="0"/>
              <a:t>Uniform</a:t>
            </a:r>
          </a:p>
          <a:p>
            <a:pPr lvl="1"/>
            <a:r>
              <a:rPr lang="en-CA" dirty="0"/>
              <a:t>Transportation, funding, and supplies for mandatory activities</a:t>
            </a:r>
          </a:p>
          <a:p>
            <a:pPr lvl="1"/>
            <a:r>
              <a:rPr lang="en-CA" dirty="0"/>
              <a:t>Summer training centres and courses</a:t>
            </a:r>
          </a:p>
          <a:p>
            <a:pPr lvl="1"/>
            <a:r>
              <a:rPr lang="en-CA"/>
              <a:t>Training materials</a:t>
            </a:r>
            <a:endParaRPr lang="en-CA" dirty="0"/>
          </a:p>
        </p:txBody>
      </p:sp>
      <p:pic>
        <p:nvPicPr>
          <p:cNvPr id="13" name="Picture 12">
            <a:extLst>
              <a:ext uri="{FF2B5EF4-FFF2-40B4-BE49-F238E27FC236}">
                <a16:creationId xmlns:a16="http://schemas.microsoft.com/office/drawing/2014/main" id="{97877458-89A7-420B-9B08-830C7EC66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027" y="5821508"/>
            <a:ext cx="926805" cy="926805"/>
          </a:xfrm>
          <a:prstGeom prst="rect">
            <a:avLst/>
          </a:prstGeom>
        </p:spPr>
      </p:pic>
    </p:spTree>
    <p:extLst>
      <p:ext uri="{BB962C8B-B14F-4D97-AF65-F5344CB8AC3E}">
        <p14:creationId xmlns:p14="http://schemas.microsoft.com/office/powerpoint/2010/main" val="16679837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1A1EA-D468-4085-808D-D75F1FE409BB}"/>
              </a:ext>
            </a:extLst>
          </p:cNvPr>
          <p:cNvSpPr>
            <a:spLocks noGrp="1"/>
          </p:cNvSpPr>
          <p:nvPr>
            <p:ph type="title"/>
          </p:nvPr>
        </p:nvSpPr>
        <p:spPr/>
        <p:txBody>
          <a:bodyPr/>
          <a:lstStyle/>
          <a:p>
            <a:r>
              <a:rPr lang="en-CA" dirty="0"/>
              <a:t>What Air Cadets do</a:t>
            </a:r>
          </a:p>
        </p:txBody>
      </p:sp>
      <p:sp>
        <p:nvSpPr>
          <p:cNvPr id="3" name="Content Placeholder 2">
            <a:extLst>
              <a:ext uri="{FF2B5EF4-FFF2-40B4-BE49-F238E27FC236}">
                <a16:creationId xmlns:a16="http://schemas.microsoft.com/office/drawing/2014/main" id="{06061A21-319E-4278-9D8F-6065F78D5948}"/>
              </a:ext>
            </a:extLst>
          </p:cNvPr>
          <p:cNvSpPr>
            <a:spLocks noGrp="1"/>
          </p:cNvSpPr>
          <p:nvPr>
            <p:ph idx="1"/>
          </p:nvPr>
        </p:nvSpPr>
        <p:spPr>
          <a:xfrm>
            <a:off x="677334" y="1510749"/>
            <a:ext cx="8596668" cy="4737651"/>
          </a:xfrm>
        </p:spPr>
        <p:txBody>
          <a:bodyPr>
            <a:normAutofit fontScale="92500" lnSpcReduction="10000"/>
          </a:bodyPr>
          <a:lstStyle/>
          <a:p>
            <a:pPr fontAlgn="base"/>
            <a:r>
              <a:rPr lang="en-CA" dirty="0"/>
              <a:t>Cadets run during the academic year: September – June</a:t>
            </a:r>
          </a:p>
          <a:p>
            <a:pPr fontAlgn="base"/>
            <a:r>
              <a:rPr lang="en-CA" dirty="0"/>
              <a:t>summer courses available</a:t>
            </a:r>
          </a:p>
          <a:p>
            <a:pPr fontAlgn="base"/>
            <a:r>
              <a:rPr lang="en-CA" dirty="0"/>
              <a:t>Parade Night – weekly training program that runs once a week; consists of parade, classes, tours, sports, and other fun activities</a:t>
            </a:r>
          </a:p>
          <a:p>
            <a:pPr fontAlgn="base"/>
            <a:r>
              <a:rPr lang="en-CA" dirty="0"/>
              <a:t>Throughout the year, squadrons host activities such as special trips, survival weekends (FTX), community support, competitions, social events, and fundraising activities for the squadron</a:t>
            </a:r>
          </a:p>
          <a:p>
            <a:pPr fontAlgn="base"/>
            <a:r>
              <a:rPr lang="en-CA" dirty="0"/>
              <a:t>Cadets will move up in rank based on their merit, commitment, ability to take on greater roles and responsibilities, and age and years of experience in Cadets</a:t>
            </a:r>
          </a:p>
          <a:p>
            <a:pPr fontAlgn="base"/>
            <a:r>
              <a:rPr lang="en-CA" dirty="0"/>
              <a:t>Air Cadets are also given the opportunity to participate in various optional activities such as Effective Speaking, Marksmanship, Biathlon, Curling, Drill &amp; Flag Party, and Band &amp; Music</a:t>
            </a:r>
          </a:p>
          <a:p>
            <a:r>
              <a:rPr lang="en-CA" dirty="0"/>
              <a:t>To fund many of the cadet program activities, cadets and parents of cadets are expected to participate in and contribute to fund raising as required and, when possible, parents and other interested individuals are encouraged to volunteer their services to contribute to the success of the Air Cadet Program</a:t>
            </a:r>
          </a:p>
        </p:txBody>
      </p:sp>
      <p:pic>
        <p:nvPicPr>
          <p:cNvPr id="13" name="Picture 12">
            <a:extLst>
              <a:ext uri="{FF2B5EF4-FFF2-40B4-BE49-F238E27FC236}">
                <a16:creationId xmlns:a16="http://schemas.microsoft.com/office/drawing/2014/main" id="{97877458-89A7-420B-9B08-830C7EC66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027" y="5821508"/>
            <a:ext cx="926805" cy="926805"/>
          </a:xfrm>
          <a:prstGeom prst="rect">
            <a:avLst/>
          </a:prstGeom>
        </p:spPr>
      </p:pic>
    </p:spTree>
    <p:extLst>
      <p:ext uri="{BB962C8B-B14F-4D97-AF65-F5344CB8AC3E}">
        <p14:creationId xmlns:p14="http://schemas.microsoft.com/office/powerpoint/2010/main" val="41783090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079CF-5689-472C-AFA6-DDF3D18B5622}"/>
              </a:ext>
            </a:extLst>
          </p:cNvPr>
          <p:cNvSpPr>
            <a:spLocks noGrp="1"/>
          </p:cNvSpPr>
          <p:nvPr>
            <p:ph type="title"/>
          </p:nvPr>
        </p:nvSpPr>
        <p:spPr/>
        <p:txBody>
          <a:bodyPr/>
          <a:lstStyle/>
          <a:p>
            <a:r>
              <a:rPr lang="en-CA" dirty="0"/>
              <a:t>What to wear</a:t>
            </a:r>
          </a:p>
        </p:txBody>
      </p:sp>
      <p:sp>
        <p:nvSpPr>
          <p:cNvPr id="3" name="Content Placeholder 2">
            <a:extLst>
              <a:ext uri="{FF2B5EF4-FFF2-40B4-BE49-F238E27FC236}">
                <a16:creationId xmlns:a16="http://schemas.microsoft.com/office/drawing/2014/main" id="{9C6CA6E3-EC4D-4A44-B936-F6F1DEA83173}"/>
              </a:ext>
            </a:extLst>
          </p:cNvPr>
          <p:cNvSpPr>
            <a:spLocks noGrp="1"/>
          </p:cNvSpPr>
          <p:nvPr>
            <p:ph idx="1"/>
          </p:nvPr>
        </p:nvSpPr>
        <p:spPr/>
        <p:txBody>
          <a:bodyPr/>
          <a:lstStyle/>
          <a:p>
            <a:r>
              <a:rPr lang="en-CA" dirty="0"/>
              <a:t>All Cadets will be given a uniform free-of-charge</a:t>
            </a:r>
          </a:p>
          <a:p>
            <a:pPr lvl="1"/>
            <a:r>
              <a:rPr lang="en-CA" dirty="0"/>
              <a:t>Classes on proper uniform wear, maintenance, and standards will be given</a:t>
            </a:r>
          </a:p>
          <a:p>
            <a:pPr lvl="1"/>
            <a:r>
              <a:rPr lang="en-CA" dirty="0"/>
              <a:t>Uniform parts can be exchanged if they don’t fit properly, and must be returned if no longer needed (including leaving cadet program)</a:t>
            </a:r>
          </a:p>
          <a:p>
            <a:r>
              <a:rPr lang="en-CA" dirty="0"/>
              <a:t>What to wear before uniform is given:</a:t>
            </a:r>
          </a:p>
          <a:p>
            <a:pPr lvl="1"/>
            <a:r>
              <a:rPr lang="en-CA" dirty="0"/>
              <a:t>White long-sleeve dress shirt</a:t>
            </a:r>
          </a:p>
          <a:p>
            <a:pPr lvl="1"/>
            <a:r>
              <a:rPr lang="en-CA" dirty="0"/>
              <a:t>Black dress pant</a:t>
            </a:r>
          </a:p>
          <a:p>
            <a:pPr lvl="1"/>
            <a:r>
              <a:rPr lang="en-CA" dirty="0"/>
              <a:t>Black dress shoes or equivalent</a:t>
            </a:r>
          </a:p>
        </p:txBody>
      </p:sp>
    </p:spTree>
    <p:extLst>
      <p:ext uri="{BB962C8B-B14F-4D97-AF65-F5344CB8AC3E}">
        <p14:creationId xmlns:p14="http://schemas.microsoft.com/office/powerpoint/2010/main" val="3214886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00112-68E5-4007-BC6F-BEC438BDEB6E}"/>
              </a:ext>
            </a:extLst>
          </p:cNvPr>
          <p:cNvSpPr>
            <a:spLocks noGrp="1"/>
          </p:cNvSpPr>
          <p:nvPr>
            <p:ph type="title"/>
          </p:nvPr>
        </p:nvSpPr>
        <p:spPr>
          <a:xfrm>
            <a:off x="677334" y="609600"/>
            <a:ext cx="8596668" cy="1320800"/>
          </a:xfrm>
        </p:spPr>
        <p:txBody>
          <a:bodyPr/>
          <a:lstStyle/>
          <a:p>
            <a:r>
              <a:rPr lang="en-CA" dirty="0"/>
              <a:t>Hair Standards</a:t>
            </a:r>
          </a:p>
        </p:txBody>
      </p:sp>
      <p:pic>
        <p:nvPicPr>
          <p:cNvPr id="6" name="Content Placeholder 5">
            <a:extLst>
              <a:ext uri="{FF2B5EF4-FFF2-40B4-BE49-F238E27FC236}">
                <a16:creationId xmlns:a16="http://schemas.microsoft.com/office/drawing/2014/main" id="{B3276FBF-21C1-4566-9406-6C5393A82D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3319" y="1293543"/>
            <a:ext cx="5919418" cy="2347356"/>
          </a:xfrm>
        </p:spPr>
      </p:pic>
      <p:pic>
        <p:nvPicPr>
          <p:cNvPr id="4" name="Picture 3">
            <a:extLst>
              <a:ext uri="{FF2B5EF4-FFF2-40B4-BE49-F238E27FC236}">
                <a16:creationId xmlns:a16="http://schemas.microsoft.com/office/drawing/2014/main" id="{40C9747F-F226-4CB9-A62B-500AD5739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4027" y="5821508"/>
            <a:ext cx="926805" cy="926805"/>
          </a:xfrm>
          <a:prstGeom prst="rect">
            <a:avLst/>
          </a:prstGeom>
        </p:spPr>
      </p:pic>
      <p:pic>
        <p:nvPicPr>
          <p:cNvPr id="8" name="Picture 7" descr="A picture containing linedrawing&#10;&#10;Description generated with high confidence">
            <a:extLst>
              <a:ext uri="{FF2B5EF4-FFF2-40B4-BE49-F238E27FC236}">
                <a16:creationId xmlns:a16="http://schemas.microsoft.com/office/drawing/2014/main" id="{A476AFF6-030D-45D3-8F9B-4E1166AAB5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243" y="3669483"/>
            <a:ext cx="5919418" cy="2092208"/>
          </a:xfrm>
          <a:prstGeom prst="rect">
            <a:avLst/>
          </a:prstGeom>
        </p:spPr>
      </p:pic>
      <p:sp>
        <p:nvSpPr>
          <p:cNvPr id="9" name="TextBox 8">
            <a:extLst>
              <a:ext uri="{FF2B5EF4-FFF2-40B4-BE49-F238E27FC236}">
                <a16:creationId xmlns:a16="http://schemas.microsoft.com/office/drawing/2014/main" id="{BFBD5A92-28B9-453C-8758-4CC2FF3B4241}"/>
              </a:ext>
            </a:extLst>
          </p:cNvPr>
          <p:cNvSpPr txBox="1"/>
          <p:nvPr/>
        </p:nvSpPr>
        <p:spPr>
          <a:xfrm>
            <a:off x="609077" y="5821508"/>
            <a:ext cx="8733182" cy="707886"/>
          </a:xfrm>
          <a:prstGeom prst="rect">
            <a:avLst/>
          </a:prstGeom>
          <a:noFill/>
        </p:spPr>
        <p:txBody>
          <a:bodyPr wrap="square" rtlCol="0">
            <a:spAutoFit/>
          </a:bodyPr>
          <a:lstStyle/>
          <a:p>
            <a:pPr algn="ctr"/>
            <a:r>
              <a:rPr lang="en-CA" sz="2000" dirty="0"/>
              <a:t>First year cadets will have in-depth classes about proper uniform and dress standards</a:t>
            </a:r>
          </a:p>
        </p:txBody>
      </p:sp>
      <p:sp>
        <p:nvSpPr>
          <p:cNvPr id="7" name="TextBox 6">
            <a:extLst>
              <a:ext uri="{FF2B5EF4-FFF2-40B4-BE49-F238E27FC236}">
                <a16:creationId xmlns:a16="http://schemas.microsoft.com/office/drawing/2014/main" id="{BA59A24C-5BE5-43B1-902F-AA32011A1154}"/>
              </a:ext>
            </a:extLst>
          </p:cNvPr>
          <p:cNvSpPr txBox="1"/>
          <p:nvPr/>
        </p:nvSpPr>
        <p:spPr>
          <a:xfrm>
            <a:off x="7382737" y="3162682"/>
            <a:ext cx="2635906" cy="1015663"/>
          </a:xfrm>
          <a:prstGeom prst="rect">
            <a:avLst/>
          </a:prstGeom>
          <a:noFill/>
        </p:spPr>
        <p:txBody>
          <a:bodyPr wrap="square" rtlCol="0">
            <a:spAutoFit/>
          </a:bodyPr>
          <a:lstStyle/>
          <a:p>
            <a:pPr algn="ctr"/>
            <a:r>
              <a:rPr lang="en-CA" sz="2000" dirty="0"/>
              <a:t>Hair must be conservative color and style</a:t>
            </a:r>
          </a:p>
        </p:txBody>
      </p:sp>
    </p:spTree>
    <p:extLst>
      <p:ext uri="{BB962C8B-B14F-4D97-AF65-F5344CB8AC3E}">
        <p14:creationId xmlns:p14="http://schemas.microsoft.com/office/powerpoint/2010/main" val="1651394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00112-68E5-4007-BC6F-BEC438BDEB6E}"/>
              </a:ext>
            </a:extLst>
          </p:cNvPr>
          <p:cNvSpPr>
            <a:spLocks noGrp="1"/>
          </p:cNvSpPr>
          <p:nvPr>
            <p:ph type="title"/>
          </p:nvPr>
        </p:nvSpPr>
        <p:spPr>
          <a:xfrm>
            <a:off x="677334" y="1166191"/>
            <a:ext cx="8596668" cy="4439479"/>
          </a:xfrm>
        </p:spPr>
        <p:txBody>
          <a:bodyPr>
            <a:normAutofit/>
          </a:bodyPr>
          <a:lstStyle/>
          <a:p>
            <a:pPr algn="ctr"/>
            <a:r>
              <a:rPr lang="en-CA" sz="6000" dirty="0"/>
              <a:t>Uniform standards, care, badge placement, etc. can be found on </a:t>
            </a:r>
            <a:r>
              <a:rPr lang="en-CA" sz="6000" b="1" dirty="0"/>
              <a:t>www.SKACL.ca</a:t>
            </a:r>
          </a:p>
        </p:txBody>
      </p:sp>
      <p:pic>
        <p:nvPicPr>
          <p:cNvPr id="4" name="Picture 3">
            <a:extLst>
              <a:ext uri="{FF2B5EF4-FFF2-40B4-BE49-F238E27FC236}">
                <a16:creationId xmlns:a16="http://schemas.microsoft.com/office/drawing/2014/main" id="{40C9747F-F226-4CB9-A62B-500AD5739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027" y="5821508"/>
            <a:ext cx="926805" cy="926805"/>
          </a:xfrm>
          <a:prstGeom prst="rect">
            <a:avLst/>
          </a:prstGeom>
        </p:spPr>
      </p:pic>
    </p:spTree>
    <p:extLst>
      <p:ext uri="{BB962C8B-B14F-4D97-AF65-F5344CB8AC3E}">
        <p14:creationId xmlns:p14="http://schemas.microsoft.com/office/powerpoint/2010/main" val="3772378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1A1EA-D468-4085-808D-D75F1FE409BB}"/>
              </a:ext>
            </a:extLst>
          </p:cNvPr>
          <p:cNvSpPr>
            <a:spLocks noGrp="1"/>
          </p:cNvSpPr>
          <p:nvPr>
            <p:ph type="title"/>
          </p:nvPr>
        </p:nvSpPr>
        <p:spPr>
          <a:xfrm>
            <a:off x="677334" y="609600"/>
            <a:ext cx="8596668" cy="1320800"/>
          </a:xfrm>
        </p:spPr>
        <p:txBody>
          <a:bodyPr/>
          <a:lstStyle/>
          <a:p>
            <a:r>
              <a:rPr lang="en-CA" dirty="0"/>
              <a:t>Cadet Ranks (1)</a:t>
            </a:r>
          </a:p>
        </p:txBody>
      </p:sp>
      <p:pic>
        <p:nvPicPr>
          <p:cNvPr id="5" name="Content Placeholder 4">
            <a:extLst>
              <a:ext uri="{FF2B5EF4-FFF2-40B4-BE49-F238E27FC236}">
                <a16:creationId xmlns:a16="http://schemas.microsoft.com/office/drawing/2014/main" id="{3B5875BB-DBF7-4710-A696-EB8D13B572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8684" y="2164251"/>
            <a:ext cx="1626552" cy="2498217"/>
          </a:xfrm>
        </p:spPr>
      </p:pic>
      <p:pic>
        <p:nvPicPr>
          <p:cNvPr id="13" name="Picture 12">
            <a:extLst>
              <a:ext uri="{FF2B5EF4-FFF2-40B4-BE49-F238E27FC236}">
                <a16:creationId xmlns:a16="http://schemas.microsoft.com/office/drawing/2014/main" id="{97877458-89A7-420B-9B08-830C7EC66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4027" y="5821508"/>
            <a:ext cx="926805" cy="926805"/>
          </a:xfrm>
          <a:prstGeom prst="rect">
            <a:avLst/>
          </a:prstGeom>
        </p:spPr>
      </p:pic>
      <p:pic>
        <p:nvPicPr>
          <p:cNvPr id="7" name="Picture 6">
            <a:extLst>
              <a:ext uri="{FF2B5EF4-FFF2-40B4-BE49-F238E27FC236}">
                <a16:creationId xmlns:a16="http://schemas.microsoft.com/office/drawing/2014/main" id="{C1490B4D-A2AF-4DE9-8BAD-92777CC8E9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2236" y="2164251"/>
            <a:ext cx="1626552" cy="2499560"/>
          </a:xfrm>
          <a:prstGeom prst="rect">
            <a:avLst/>
          </a:prstGeom>
        </p:spPr>
      </p:pic>
      <p:pic>
        <p:nvPicPr>
          <p:cNvPr id="9" name="Picture 8" descr="A close up of a sign&#10;&#10;Description generated with very high confidence">
            <a:extLst>
              <a:ext uri="{FF2B5EF4-FFF2-40B4-BE49-F238E27FC236}">
                <a16:creationId xmlns:a16="http://schemas.microsoft.com/office/drawing/2014/main" id="{FBFEAE4B-FF05-4E30-981A-AFBB87D728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012" y="2162908"/>
            <a:ext cx="1627426" cy="2499560"/>
          </a:xfrm>
          <a:prstGeom prst="rect">
            <a:avLst/>
          </a:prstGeom>
        </p:spPr>
      </p:pic>
      <p:pic>
        <p:nvPicPr>
          <p:cNvPr id="14" name="Picture 13">
            <a:extLst>
              <a:ext uri="{FF2B5EF4-FFF2-40B4-BE49-F238E27FC236}">
                <a16:creationId xmlns:a16="http://schemas.microsoft.com/office/drawing/2014/main" id="{95366BD5-3FE6-46EE-ABCA-CB174FA025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5460" y="2164251"/>
            <a:ext cx="1626552" cy="2499559"/>
          </a:xfrm>
          <a:prstGeom prst="rect">
            <a:avLst/>
          </a:prstGeom>
        </p:spPr>
      </p:pic>
      <p:sp>
        <p:nvSpPr>
          <p:cNvPr id="25" name="TextBox 24">
            <a:extLst>
              <a:ext uri="{FF2B5EF4-FFF2-40B4-BE49-F238E27FC236}">
                <a16:creationId xmlns:a16="http://schemas.microsoft.com/office/drawing/2014/main" id="{A54ECB36-8278-49F4-B336-6FDEB8D7613F}"/>
              </a:ext>
            </a:extLst>
          </p:cNvPr>
          <p:cNvSpPr txBox="1"/>
          <p:nvPr/>
        </p:nvSpPr>
        <p:spPr>
          <a:xfrm>
            <a:off x="929841" y="4829579"/>
            <a:ext cx="1664238" cy="369332"/>
          </a:xfrm>
          <a:prstGeom prst="rect">
            <a:avLst/>
          </a:prstGeom>
          <a:noFill/>
        </p:spPr>
        <p:txBody>
          <a:bodyPr wrap="none" rtlCol="0">
            <a:spAutoFit/>
          </a:bodyPr>
          <a:lstStyle/>
          <a:p>
            <a:r>
              <a:rPr lang="en-CA" dirty="0"/>
              <a:t>Air Cadet (AC)</a:t>
            </a:r>
          </a:p>
        </p:txBody>
      </p:sp>
      <p:sp>
        <p:nvSpPr>
          <p:cNvPr id="26" name="TextBox 25">
            <a:extLst>
              <a:ext uri="{FF2B5EF4-FFF2-40B4-BE49-F238E27FC236}">
                <a16:creationId xmlns:a16="http://schemas.microsoft.com/office/drawing/2014/main" id="{59CE0CDD-BECB-4753-AFDB-BA7689015FF3}"/>
              </a:ext>
            </a:extLst>
          </p:cNvPr>
          <p:cNvSpPr txBox="1"/>
          <p:nvPr/>
        </p:nvSpPr>
        <p:spPr>
          <a:xfrm>
            <a:off x="2649272" y="4829579"/>
            <a:ext cx="2638928" cy="369332"/>
          </a:xfrm>
          <a:prstGeom prst="rect">
            <a:avLst/>
          </a:prstGeom>
          <a:noFill/>
        </p:spPr>
        <p:txBody>
          <a:bodyPr wrap="none" rtlCol="0">
            <a:spAutoFit/>
          </a:bodyPr>
          <a:lstStyle/>
          <a:p>
            <a:r>
              <a:rPr lang="en-CA" dirty="0"/>
              <a:t>Leading Air Cadet (LAC)</a:t>
            </a:r>
          </a:p>
        </p:txBody>
      </p:sp>
      <p:sp>
        <p:nvSpPr>
          <p:cNvPr id="27" name="TextBox 26">
            <a:extLst>
              <a:ext uri="{FF2B5EF4-FFF2-40B4-BE49-F238E27FC236}">
                <a16:creationId xmlns:a16="http://schemas.microsoft.com/office/drawing/2014/main" id="{7B082F70-CE75-4614-8A0A-70A2D988BC26}"/>
              </a:ext>
            </a:extLst>
          </p:cNvPr>
          <p:cNvSpPr txBox="1"/>
          <p:nvPr/>
        </p:nvSpPr>
        <p:spPr>
          <a:xfrm>
            <a:off x="5362236" y="4829579"/>
            <a:ext cx="1638590" cy="369332"/>
          </a:xfrm>
          <a:prstGeom prst="rect">
            <a:avLst/>
          </a:prstGeom>
          <a:noFill/>
        </p:spPr>
        <p:txBody>
          <a:bodyPr wrap="none" rtlCol="0">
            <a:spAutoFit/>
          </a:bodyPr>
          <a:lstStyle/>
          <a:p>
            <a:r>
              <a:rPr lang="en-CA" dirty="0"/>
              <a:t>Corporal (Cpl)</a:t>
            </a:r>
          </a:p>
        </p:txBody>
      </p:sp>
      <p:sp>
        <p:nvSpPr>
          <p:cNvPr id="28" name="TextBox 27">
            <a:extLst>
              <a:ext uri="{FF2B5EF4-FFF2-40B4-BE49-F238E27FC236}">
                <a16:creationId xmlns:a16="http://schemas.microsoft.com/office/drawing/2014/main" id="{95F4F8A7-37CB-4767-9791-99F3D990172C}"/>
              </a:ext>
            </a:extLst>
          </p:cNvPr>
          <p:cNvSpPr txBox="1"/>
          <p:nvPr/>
        </p:nvSpPr>
        <p:spPr>
          <a:xfrm>
            <a:off x="7173900" y="4829579"/>
            <a:ext cx="2417650" cy="369332"/>
          </a:xfrm>
          <a:prstGeom prst="rect">
            <a:avLst/>
          </a:prstGeom>
          <a:noFill/>
        </p:spPr>
        <p:txBody>
          <a:bodyPr wrap="none" rtlCol="0">
            <a:spAutoFit/>
          </a:bodyPr>
          <a:lstStyle/>
          <a:p>
            <a:r>
              <a:rPr lang="en-CA" dirty="0"/>
              <a:t>Flight Corporal (FCpl)</a:t>
            </a:r>
          </a:p>
        </p:txBody>
      </p:sp>
    </p:spTree>
    <p:extLst>
      <p:ext uri="{BB962C8B-B14F-4D97-AF65-F5344CB8AC3E}">
        <p14:creationId xmlns:p14="http://schemas.microsoft.com/office/powerpoint/2010/main" val="2257562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1A1EA-D468-4085-808D-D75F1FE409BB}"/>
              </a:ext>
            </a:extLst>
          </p:cNvPr>
          <p:cNvSpPr>
            <a:spLocks noGrp="1"/>
          </p:cNvSpPr>
          <p:nvPr>
            <p:ph type="title"/>
          </p:nvPr>
        </p:nvSpPr>
        <p:spPr>
          <a:xfrm>
            <a:off x="677334" y="609600"/>
            <a:ext cx="8596668" cy="1320800"/>
          </a:xfrm>
        </p:spPr>
        <p:txBody>
          <a:bodyPr/>
          <a:lstStyle/>
          <a:p>
            <a:r>
              <a:rPr lang="en-CA" dirty="0"/>
              <a:t>Cadet Ranks (2)</a:t>
            </a:r>
          </a:p>
        </p:txBody>
      </p:sp>
      <p:pic>
        <p:nvPicPr>
          <p:cNvPr id="13" name="Picture 12">
            <a:extLst>
              <a:ext uri="{FF2B5EF4-FFF2-40B4-BE49-F238E27FC236}">
                <a16:creationId xmlns:a16="http://schemas.microsoft.com/office/drawing/2014/main" id="{97877458-89A7-420B-9B08-830C7EC66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027" y="5821508"/>
            <a:ext cx="926805" cy="926805"/>
          </a:xfrm>
          <a:prstGeom prst="rect">
            <a:avLst/>
          </a:prstGeom>
        </p:spPr>
      </p:pic>
      <p:pic>
        <p:nvPicPr>
          <p:cNvPr id="10" name="Picture 9">
            <a:extLst>
              <a:ext uri="{FF2B5EF4-FFF2-40B4-BE49-F238E27FC236}">
                <a16:creationId xmlns:a16="http://schemas.microsoft.com/office/drawing/2014/main" id="{7EE22870-F5F4-499A-B9FD-ED506465B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4844" y="2179891"/>
            <a:ext cx="1627426" cy="2499559"/>
          </a:xfrm>
          <a:prstGeom prst="rect">
            <a:avLst/>
          </a:prstGeom>
        </p:spPr>
      </p:pic>
      <p:pic>
        <p:nvPicPr>
          <p:cNvPr id="11" name="Picture 10">
            <a:extLst>
              <a:ext uri="{FF2B5EF4-FFF2-40B4-BE49-F238E27FC236}">
                <a16:creationId xmlns:a16="http://schemas.microsoft.com/office/drawing/2014/main" id="{3EB06495-84E6-4339-8E40-FAD9055E3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732" y="2179891"/>
            <a:ext cx="1626552" cy="2498217"/>
          </a:xfrm>
          <a:prstGeom prst="rect">
            <a:avLst/>
          </a:prstGeom>
        </p:spPr>
      </p:pic>
      <p:pic>
        <p:nvPicPr>
          <p:cNvPr id="12" name="Picture 11" descr="A close up of a sign&#10;&#10;Description generated with high confidence">
            <a:extLst>
              <a:ext uri="{FF2B5EF4-FFF2-40B4-BE49-F238E27FC236}">
                <a16:creationId xmlns:a16="http://schemas.microsoft.com/office/drawing/2014/main" id="{42ECB406-F72E-4374-BD56-27EDD423A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0004" y="2178548"/>
            <a:ext cx="1580604" cy="2499560"/>
          </a:xfrm>
          <a:prstGeom prst="rect">
            <a:avLst/>
          </a:prstGeom>
        </p:spPr>
      </p:pic>
      <p:pic>
        <p:nvPicPr>
          <p:cNvPr id="15" name="Picture 14">
            <a:extLst>
              <a:ext uri="{FF2B5EF4-FFF2-40B4-BE49-F238E27FC236}">
                <a16:creationId xmlns:a16="http://schemas.microsoft.com/office/drawing/2014/main" id="{C845714B-AD64-4490-B3A5-463CC1300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9830" y="2178548"/>
            <a:ext cx="1752614" cy="2499560"/>
          </a:xfrm>
          <a:prstGeom prst="rect">
            <a:avLst/>
          </a:prstGeom>
        </p:spPr>
      </p:pic>
      <p:sp>
        <p:nvSpPr>
          <p:cNvPr id="16" name="TextBox 15">
            <a:extLst>
              <a:ext uri="{FF2B5EF4-FFF2-40B4-BE49-F238E27FC236}">
                <a16:creationId xmlns:a16="http://schemas.microsoft.com/office/drawing/2014/main" id="{77B5F428-44BE-4665-BFBD-1E6B767D266F}"/>
              </a:ext>
            </a:extLst>
          </p:cNvPr>
          <p:cNvSpPr txBox="1"/>
          <p:nvPr/>
        </p:nvSpPr>
        <p:spPr>
          <a:xfrm>
            <a:off x="929102" y="4829579"/>
            <a:ext cx="1649811" cy="369332"/>
          </a:xfrm>
          <a:prstGeom prst="rect">
            <a:avLst/>
          </a:prstGeom>
          <a:noFill/>
        </p:spPr>
        <p:txBody>
          <a:bodyPr wrap="none" rtlCol="0">
            <a:spAutoFit/>
          </a:bodyPr>
          <a:lstStyle/>
          <a:p>
            <a:r>
              <a:rPr lang="en-CA" dirty="0"/>
              <a:t>Sergeant (Sgt)</a:t>
            </a:r>
          </a:p>
        </p:txBody>
      </p:sp>
      <p:sp>
        <p:nvSpPr>
          <p:cNvPr id="17" name="TextBox 16">
            <a:extLst>
              <a:ext uri="{FF2B5EF4-FFF2-40B4-BE49-F238E27FC236}">
                <a16:creationId xmlns:a16="http://schemas.microsoft.com/office/drawing/2014/main" id="{5CB62B31-B64D-4105-9985-CC880D4FE410}"/>
              </a:ext>
            </a:extLst>
          </p:cNvPr>
          <p:cNvSpPr txBox="1"/>
          <p:nvPr/>
        </p:nvSpPr>
        <p:spPr>
          <a:xfrm>
            <a:off x="2754122" y="4829579"/>
            <a:ext cx="2428870" cy="369332"/>
          </a:xfrm>
          <a:prstGeom prst="rect">
            <a:avLst/>
          </a:prstGeom>
          <a:noFill/>
        </p:spPr>
        <p:txBody>
          <a:bodyPr wrap="none" rtlCol="0">
            <a:spAutoFit/>
          </a:bodyPr>
          <a:lstStyle/>
          <a:p>
            <a:r>
              <a:rPr lang="en-CA" dirty="0"/>
              <a:t>Flight Sergeant (FSgt)</a:t>
            </a:r>
          </a:p>
        </p:txBody>
      </p:sp>
      <p:sp>
        <p:nvSpPr>
          <p:cNvPr id="18" name="TextBox 17">
            <a:extLst>
              <a:ext uri="{FF2B5EF4-FFF2-40B4-BE49-F238E27FC236}">
                <a16:creationId xmlns:a16="http://schemas.microsoft.com/office/drawing/2014/main" id="{65020691-2CCC-4A9C-86B0-D134C7B8251C}"/>
              </a:ext>
            </a:extLst>
          </p:cNvPr>
          <p:cNvSpPr txBox="1"/>
          <p:nvPr/>
        </p:nvSpPr>
        <p:spPr>
          <a:xfrm>
            <a:off x="5345890" y="4704612"/>
            <a:ext cx="1800493" cy="646331"/>
          </a:xfrm>
          <a:prstGeom prst="rect">
            <a:avLst/>
          </a:prstGeom>
          <a:noFill/>
        </p:spPr>
        <p:txBody>
          <a:bodyPr wrap="none" rtlCol="0">
            <a:spAutoFit/>
          </a:bodyPr>
          <a:lstStyle/>
          <a:p>
            <a:pPr algn="ctr"/>
            <a:r>
              <a:rPr lang="en-CA" dirty="0"/>
              <a:t>Warrant Officer</a:t>
            </a:r>
          </a:p>
          <a:p>
            <a:pPr algn="ctr"/>
            <a:r>
              <a:rPr lang="en-CA" dirty="0"/>
              <a:t>2</a:t>
            </a:r>
            <a:r>
              <a:rPr lang="en-CA" baseline="30000" dirty="0"/>
              <a:t>nd</a:t>
            </a:r>
            <a:r>
              <a:rPr lang="en-CA" dirty="0"/>
              <a:t> Class (WO2)</a:t>
            </a:r>
          </a:p>
        </p:txBody>
      </p:sp>
      <p:sp>
        <p:nvSpPr>
          <p:cNvPr id="19" name="TextBox 18">
            <a:extLst>
              <a:ext uri="{FF2B5EF4-FFF2-40B4-BE49-F238E27FC236}">
                <a16:creationId xmlns:a16="http://schemas.microsoft.com/office/drawing/2014/main" id="{F75E28DB-27D3-42DD-A26A-E93994702A98}"/>
              </a:ext>
            </a:extLst>
          </p:cNvPr>
          <p:cNvSpPr txBox="1"/>
          <p:nvPr/>
        </p:nvSpPr>
        <p:spPr>
          <a:xfrm>
            <a:off x="7560876" y="4704612"/>
            <a:ext cx="1800493" cy="646331"/>
          </a:xfrm>
          <a:prstGeom prst="rect">
            <a:avLst/>
          </a:prstGeom>
          <a:noFill/>
        </p:spPr>
        <p:txBody>
          <a:bodyPr wrap="none" rtlCol="0">
            <a:spAutoFit/>
          </a:bodyPr>
          <a:lstStyle/>
          <a:p>
            <a:pPr algn="ctr"/>
            <a:r>
              <a:rPr lang="en-CA" dirty="0"/>
              <a:t>Warrant Officer</a:t>
            </a:r>
          </a:p>
          <a:p>
            <a:pPr algn="ctr"/>
            <a:r>
              <a:rPr lang="en-CA" dirty="0"/>
              <a:t> 1</a:t>
            </a:r>
            <a:r>
              <a:rPr lang="en-CA" baseline="30000" dirty="0"/>
              <a:t>st</a:t>
            </a:r>
            <a:r>
              <a:rPr lang="en-CA" dirty="0"/>
              <a:t> Class (WO1)</a:t>
            </a:r>
          </a:p>
        </p:txBody>
      </p:sp>
    </p:spTree>
    <p:extLst>
      <p:ext uri="{BB962C8B-B14F-4D97-AF65-F5344CB8AC3E}">
        <p14:creationId xmlns:p14="http://schemas.microsoft.com/office/powerpoint/2010/main" val="2051585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1A1EA-D468-4085-808D-D75F1FE409BB}"/>
              </a:ext>
            </a:extLst>
          </p:cNvPr>
          <p:cNvSpPr>
            <a:spLocks noGrp="1"/>
          </p:cNvSpPr>
          <p:nvPr>
            <p:ph type="title"/>
          </p:nvPr>
        </p:nvSpPr>
        <p:spPr/>
        <p:txBody>
          <a:bodyPr/>
          <a:lstStyle/>
          <a:p>
            <a:r>
              <a:rPr lang="en-CA" dirty="0"/>
              <a:t>Officer Ranks </a:t>
            </a:r>
            <a:r>
              <a:rPr lang="en-CA" sz="3200" dirty="0"/>
              <a:t>(Present in most squadrons)</a:t>
            </a:r>
            <a:endParaRPr lang="en-CA" dirty="0"/>
          </a:p>
        </p:txBody>
      </p:sp>
      <p:pic>
        <p:nvPicPr>
          <p:cNvPr id="5" name="Content Placeholder 4" descr="A close up of a logo&#10;&#10;Description generated with very high confidence">
            <a:extLst>
              <a:ext uri="{FF2B5EF4-FFF2-40B4-BE49-F238E27FC236}">
                <a16:creationId xmlns:a16="http://schemas.microsoft.com/office/drawing/2014/main" id="{24656EB0-54A0-4B05-9174-38873D11B1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5770" y="1930400"/>
            <a:ext cx="1482385" cy="2955506"/>
          </a:xfrm>
        </p:spPr>
      </p:pic>
      <p:pic>
        <p:nvPicPr>
          <p:cNvPr id="13" name="Picture 12">
            <a:extLst>
              <a:ext uri="{FF2B5EF4-FFF2-40B4-BE49-F238E27FC236}">
                <a16:creationId xmlns:a16="http://schemas.microsoft.com/office/drawing/2014/main" id="{97877458-89A7-420B-9B08-830C7EC66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4027" y="5821508"/>
            <a:ext cx="926805" cy="926805"/>
          </a:xfrm>
          <a:prstGeom prst="rect">
            <a:avLst/>
          </a:prstGeom>
        </p:spPr>
      </p:pic>
      <p:pic>
        <p:nvPicPr>
          <p:cNvPr id="7" name="Picture 6">
            <a:extLst>
              <a:ext uri="{FF2B5EF4-FFF2-40B4-BE49-F238E27FC236}">
                <a16:creationId xmlns:a16="http://schemas.microsoft.com/office/drawing/2014/main" id="{721706A8-3556-40D6-832D-B92CCEBAB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8928" y="1930400"/>
            <a:ext cx="1487047" cy="2955506"/>
          </a:xfrm>
          <a:prstGeom prst="rect">
            <a:avLst/>
          </a:prstGeom>
        </p:spPr>
      </p:pic>
      <p:pic>
        <p:nvPicPr>
          <p:cNvPr id="9" name="Picture 8">
            <a:extLst>
              <a:ext uri="{FF2B5EF4-FFF2-40B4-BE49-F238E27FC236}">
                <a16:creationId xmlns:a16="http://schemas.microsoft.com/office/drawing/2014/main" id="{8F60FE9F-0BEF-4FC4-91D4-383E8BF5C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6748" y="1930400"/>
            <a:ext cx="1487047" cy="2955506"/>
          </a:xfrm>
          <a:prstGeom prst="rect">
            <a:avLst/>
          </a:prstGeom>
        </p:spPr>
      </p:pic>
      <p:pic>
        <p:nvPicPr>
          <p:cNvPr id="11" name="Picture 10" descr="A picture containing building&#10;&#10;Description generated with high confidence">
            <a:extLst>
              <a:ext uri="{FF2B5EF4-FFF2-40B4-BE49-F238E27FC236}">
                <a16:creationId xmlns:a16="http://schemas.microsoft.com/office/drawing/2014/main" id="{4E00C69B-BFD5-4DB3-BB98-AAAE2A4337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4568" y="1930400"/>
            <a:ext cx="1487047" cy="2955506"/>
          </a:xfrm>
          <a:prstGeom prst="rect">
            <a:avLst/>
          </a:prstGeom>
        </p:spPr>
      </p:pic>
      <p:sp>
        <p:nvSpPr>
          <p:cNvPr id="14" name="TextBox 13">
            <a:extLst>
              <a:ext uri="{FF2B5EF4-FFF2-40B4-BE49-F238E27FC236}">
                <a16:creationId xmlns:a16="http://schemas.microsoft.com/office/drawing/2014/main" id="{46A6BBD1-B44A-4202-82F4-144DB27C0D31}"/>
              </a:ext>
            </a:extLst>
          </p:cNvPr>
          <p:cNvSpPr txBox="1"/>
          <p:nvPr/>
        </p:nvSpPr>
        <p:spPr>
          <a:xfrm>
            <a:off x="556521" y="4940583"/>
            <a:ext cx="1580882" cy="646331"/>
          </a:xfrm>
          <a:prstGeom prst="rect">
            <a:avLst/>
          </a:prstGeom>
          <a:noFill/>
        </p:spPr>
        <p:txBody>
          <a:bodyPr wrap="none" rtlCol="0">
            <a:spAutoFit/>
          </a:bodyPr>
          <a:lstStyle/>
          <a:p>
            <a:pPr algn="ctr"/>
            <a:r>
              <a:rPr lang="en-CA" dirty="0"/>
              <a:t>Officer Cadet</a:t>
            </a:r>
          </a:p>
          <a:p>
            <a:pPr algn="ctr"/>
            <a:r>
              <a:rPr lang="en-CA" dirty="0"/>
              <a:t>(</a:t>
            </a:r>
            <a:r>
              <a:rPr lang="en-CA" dirty="0" err="1"/>
              <a:t>OCdt</a:t>
            </a:r>
            <a:r>
              <a:rPr lang="en-CA" dirty="0"/>
              <a:t>)</a:t>
            </a:r>
          </a:p>
        </p:txBody>
      </p:sp>
      <p:sp>
        <p:nvSpPr>
          <p:cNvPr id="15" name="TextBox 14">
            <a:extLst>
              <a:ext uri="{FF2B5EF4-FFF2-40B4-BE49-F238E27FC236}">
                <a16:creationId xmlns:a16="http://schemas.microsoft.com/office/drawing/2014/main" id="{611A1281-6B79-4338-BF6A-FCDB0FA80BA5}"/>
              </a:ext>
            </a:extLst>
          </p:cNvPr>
          <p:cNvSpPr txBox="1"/>
          <p:nvPr/>
        </p:nvSpPr>
        <p:spPr>
          <a:xfrm>
            <a:off x="4548454" y="4940583"/>
            <a:ext cx="1305165" cy="646331"/>
          </a:xfrm>
          <a:prstGeom prst="rect">
            <a:avLst/>
          </a:prstGeom>
          <a:noFill/>
        </p:spPr>
        <p:txBody>
          <a:bodyPr wrap="none" rtlCol="0">
            <a:spAutoFit/>
          </a:bodyPr>
          <a:lstStyle/>
          <a:p>
            <a:pPr algn="ctr"/>
            <a:r>
              <a:rPr lang="en-CA" dirty="0"/>
              <a:t>Lieutenant</a:t>
            </a:r>
          </a:p>
          <a:p>
            <a:pPr algn="ctr"/>
            <a:r>
              <a:rPr lang="en-CA" dirty="0"/>
              <a:t>(Lt)</a:t>
            </a:r>
          </a:p>
        </p:txBody>
      </p:sp>
      <p:sp>
        <p:nvSpPr>
          <p:cNvPr id="16" name="TextBox 15">
            <a:extLst>
              <a:ext uri="{FF2B5EF4-FFF2-40B4-BE49-F238E27FC236}">
                <a16:creationId xmlns:a16="http://schemas.microsoft.com/office/drawing/2014/main" id="{F32C23BF-6ACA-4C4C-9945-EF96B83051D8}"/>
              </a:ext>
            </a:extLst>
          </p:cNvPr>
          <p:cNvSpPr txBox="1"/>
          <p:nvPr/>
        </p:nvSpPr>
        <p:spPr>
          <a:xfrm>
            <a:off x="2313888" y="4940583"/>
            <a:ext cx="1937125" cy="646331"/>
          </a:xfrm>
          <a:prstGeom prst="rect">
            <a:avLst/>
          </a:prstGeom>
          <a:noFill/>
        </p:spPr>
        <p:txBody>
          <a:bodyPr wrap="square" rtlCol="0">
            <a:spAutoFit/>
          </a:bodyPr>
          <a:lstStyle/>
          <a:p>
            <a:pPr algn="ctr"/>
            <a:r>
              <a:rPr lang="en-CA" dirty="0"/>
              <a:t>2nd Lieutenant</a:t>
            </a:r>
          </a:p>
          <a:p>
            <a:pPr algn="ctr"/>
            <a:r>
              <a:rPr lang="en-CA" dirty="0"/>
              <a:t>(2Lt)</a:t>
            </a:r>
          </a:p>
        </p:txBody>
      </p:sp>
      <p:sp>
        <p:nvSpPr>
          <p:cNvPr id="17" name="TextBox 16">
            <a:extLst>
              <a:ext uri="{FF2B5EF4-FFF2-40B4-BE49-F238E27FC236}">
                <a16:creationId xmlns:a16="http://schemas.microsoft.com/office/drawing/2014/main" id="{7B510B00-4365-4D55-AEBB-AB8BB8962EB8}"/>
              </a:ext>
            </a:extLst>
          </p:cNvPr>
          <p:cNvSpPr txBox="1"/>
          <p:nvPr/>
        </p:nvSpPr>
        <p:spPr>
          <a:xfrm>
            <a:off x="6669014" y="4940583"/>
            <a:ext cx="978153" cy="646331"/>
          </a:xfrm>
          <a:prstGeom prst="rect">
            <a:avLst/>
          </a:prstGeom>
          <a:noFill/>
        </p:spPr>
        <p:txBody>
          <a:bodyPr wrap="none" rtlCol="0">
            <a:spAutoFit/>
          </a:bodyPr>
          <a:lstStyle/>
          <a:p>
            <a:pPr algn="ctr"/>
            <a:r>
              <a:rPr lang="en-CA" dirty="0"/>
              <a:t>Captain</a:t>
            </a:r>
          </a:p>
          <a:p>
            <a:pPr algn="ctr"/>
            <a:r>
              <a:rPr lang="en-CA" dirty="0"/>
              <a:t>(Capt)</a:t>
            </a:r>
          </a:p>
        </p:txBody>
      </p:sp>
      <p:pic>
        <p:nvPicPr>
          <p:cNvPr id="4" name="Picture 3" descr="A picture containing building&#10;&#10;Description generated with high confidence">
            <a:extLst>
              <a:ext uri="{FF2B5EF4-FFF2-40B4-BE49-F238E27FC236}">
                <a16:creationId xmlns:a16="http://schemas.microsoft.com/office/drawing/2014/main" id="{8B38A130-1F50-4B41-92EC-764338B1F5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52388" y="1930401"/>
            <a:ext cx="1482385" cy="2955505"/>
          </a:xfrm>
          <a:prstGeom prst="rect">
            <a:avLst/>
          </a:prstGeom>
        </p:spPr>
      </p:pic>
      <p:sp>
        <p:nvSpPr>
          <p:cNvPr id="18" name="TextBox 17">
            <a:extLst>
              <a:ext uri="{FF2B5EF4-FFF2-40B4-BE49-F238E27FC236}">
                <a16:creationId xmlns:a16="http://schemas.microsoft.com/office/drawing/2014/main" id="{4E978EED-281C-4D8E-8B64-01A016C959A5}"/>
              </a:ext>
            </a:extLst>
          </p:cNvPr>
          <p:cNvSpPr txBox="1"/>
          <p:nvPr/>
        </p:nvSpPr>
        <p:spPr>
          <a:xfrm>
            <a:off x="8709500" y="4940582"/>
            <a:ext cx="768159" cy="646331"/>
          </a:xfrm>
          <a:prstGeom prst="rect">
            <a:avLst/>
          </a:prstGeom>
          <a:noFill/>
        </p:spPr>
        <p:txBody>
          <a:bodyPr wrap="none" rtlCol="0">
            <a:spAutoFit/>
          </a:bodyPr>
          <a:lstStyle/>
          <a:p>
            <a:pPr algn="ctr"/>
            <a:r>
              <a:rPr lang="en-CA" dirty="0"/>
              <a:t>Major</a:t>
            </a:r>
          </a:p>
          <a:p>
            <a:pPr algn="ctr"/>
            <a:r>
              <a:rPr lang="en-CA" dirty="0"/>
              <a:t>(Maj)</a:t>
            </a:r>
          </a:p>
        </p:txBody>
      </p:sp>
    </p:spTree>
    <p:extLst>
      <p:ext uri="{BB962C8B-B14F-4D97-AF65-F5344CB8AC3E}">
        <p14:creationId xmlns:p14="http://schemas.microsoft.com/office/powerpoint/2010/main" val="238303122"/>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BD715-D8B9-4A8A-927A-A8949AB8324C}"/>
              </a:ext>
            </a:extLst>
          </p:cNvPr>
          <p:cNvSpPr>
            <a:spLocks noGrp="1"/>
          </p:cNvSpPr>
          <p:nvPr>
            <p:ph type="title"/>
          </p:nvPr>
        </p:nvSpPr>
        <p:spPr>
          <a:xfrm>
            <a:off x="677334" y="238539"/>
            <a:ext cx="8596668" cy="1320800"/>
          </a:xfrm>
        </p:spPr>
        <p:txBody>
          <a:bodyPr/>
          <a:lstStyle/>
          <a:p>
            <a:r>
              <a:rPr lang="en-CA" dirty="0"/>
              <a:t>Squadron Organizational Structure</a:t>
            </a:r>
          </a:p>
        </p:txBody>
      </p:sp>
      <p:graphicFrame>
        <p:nvGraphicFramePr>
          <p:cNvPr id="7" name="Content Placeholder 6">
            <a:extLst>
              <a:ext uri="{FF2B5EF4-FFF2-40B4-BE49-F238E27FC236}">
                <a16:creationId xmlns:a16="http://schemas.microsoft.com/office/drawing/2014/main" id="{1F8BF245-2E9E-49D9-B994-C0F8B36EA4D6}"/>
              </a:ext>
            </a:extLst>
          </p:cNvPr>
          <p:cNvGraphicFramePr>
            <a:graphicFrameLocks noGrp="1"/>
          </p:cNvGraphicFramePr>
          <p:nvPr>
            <p:ph idx="1"/>
            <p:extLst>
              <p:ext uri="{D42A27DB-BD31-4B8C-83A1-F6EECF244321}">
                <p14:modId xmlns:p14="http://schemas.microsoft.com/office/powerpoint/2010/main" val="2902376583"/>
              </p:ext>
            </p:extLst>
          </p:nvPr>
        </p:nvGraphicFramePr>
        <p:xfrm>
          <a:off x="194328" y="940904"/>
          <a:ext cx="11772385" cy="5807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0819BC91-862B-4BFF-A340-2F3F24A90C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44027" y="5821508"/>
            <a:ext cx="926805" cy="926805"/>
          </a:xfrm>
          <a:prstGeom prst="rect">
            <a:avLst/>
          </a:prstGeom>
        </p:spPr>
      </p:pic>
    </p:spTree>
    <p:extLst>
      <p:ext uri="{BB962C8B-B14F-4D97-AF65-F5344CB8AC3E}">
        <p14:creationId xmlns:p14="http://schemas.microsoft.com/office/powerpoint/2010/main" val="3855567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3B109-F380-4F73-A3A5-9130E18A302A}"/>
              </a:ext>
            </a:extLst>
          </p:cNvPr>
          <p:cNvSpPr>
            <a:spLocks noGrp="1"/>
          </p:cNvSpPr>
          <p:nvPr>
            <p:ph type="title"/>
          </p:nvPr>
        </p:nvSpPr>
        <p:spPr>
          <a:xfrm>
            <a:off x="677334" y="304800"/>
            <a:ext cx="8596668" cy="1320800"/>
          </a:xfrm>
        </p:spPr>
        <p:txBody>
          <a:bodyPr/>
          <a:lstStyle/>
          <a:p>
            <a:r>
              <a:rPr lang="en-CA" dirty="0"/>
              <a:t>Air Cadet League of Saskatchewan</a:t>
            </a:r>
            <a:br>
              <a:rPr lang="en-CA" dirty="0"/>
            </a:br>
            <a:r>
              <a:rPr lang="en-CA" dirty="0"/>
              <a:t>Cadet Recruitment Video</a:t>
            </a:r>
          </a:p>
        </p:txBody>
      </p:sp>
      <p:pic>
        <p:nvPicPr>
          <p:cNvPr id="4" name="Online Media 3" title="Saskatchewan Air Cadet League (SKACL) Recruitment Video">
            <a:hlinkClick r:id="" action="ppaction://media"/>
            <a:extLst>
              <a:ext uri="{FF2B5EF4-FFF2-40B4-BE49-F238E27FC236}">
                <a16:creationId xmlns:a16="http://schemas.microsoft.com/office/drawing/2014/main" id="{F8CD2960-5244-4313-BF24-0208C39F5BB4}"/>
              </a:ext>
            </a:extLst>
          </p:cNvPr>
          <p:cNvPicPr>
            <a:picLocks noGrp="1" noRot="1" noChangeAspect="1"/>
          </p:cNvPicPr>
          <p:nvPr>
            <p:ph idx="1"/>
            <a:videoFile r:link="rId1"/>
          </p:nvPr>
        </p:nvPicPr>
        <p:blipFill>
          <a:blip r:embed="rId3"/>
          <a:stretch>
            <a:fillRect/>
          </a:stretch>
        </p:blipFill>
        <p:spPr>
          <a:xfrm>
            <a:off x="677334" y="1635539"/>
            <a:ext cx="7618527" cy="4285421"/>
          </a:xfrm>
          <a:prstGeom prst="rect">
            <a:avLst/>
          </a:prstGeom>
        </p:spPr>
      </p:pic>
      <p:sp>
        <p:nvSpPr>
          <p:cNvPr id="5" name="TextBox 4">
            <a:extLst>
              <a:ext uri="{FF2B5EF4-FFF2-40B4-BE49-F238E27FC236}">
                <a16:creationId xmlns:a16="http://schemas.microsoft.com/office/drawing/2014/main" id="{B09B4F20-3D2F-485B-BF64-1CE4896526D7}"/>
              </a:ext>
            </a:extLst>
          </p:cNvPr>
          <p:cNvSpPr txBox="1"/>
          <p:nvPr/>
        </p:nvSpPr>
        <p:spPr>
          <a:xfrm>
            <a:off x="1842475" y="6183868"/>
            <a:ext cx="5288243" cy="369332"/>
          </a:xfrm>
          <a:prstGeom prst="rect">
            <a:avLst/>
          </a:prstGeom>
          <a:noFill/>
        </p:spPr>
        <p:txBody>
          <a:bodyPr wrap="none" rtlCol="0">
            <a:spAutoFit/>
          </a:bodyPr>
          <a:lstStyle/>
          <a:p>
            <a:r>
              <a:rPr lang="en-CA" dirty="0">
                <a:hlinkClick r:id="rId4"/>
              </a:rPr>
              <a:t>https://www.youtube.com/watch?v=R8S9azrEyJs</a:t>
            </a:r>
            <a:endParaRPr lang="en-CA" dirty="0"/>
          </a:p>
        </p:txBody>
      </p:sp>
      <p:pic>
        <p:nvPicPr>
          <p:cNvPr id="6" name="Picture 5">
            <a:extLst>
              <a:ext uri="{FF2B5EF4-FFF2-40B4-BE49-F238E27FC236}">
                <a16:creationId xmlns:a16="http://schemas.microsoft.com/office/drawing/2014/main" id="{642519C9-CB01-4B1E-A033-66BEA4EECA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4027" y="5821508"/>
            <a:ext cx="926805" cy="926805"/>
          </a:xfrm>
          <a:prstGeom prst="rect">
            <a:avLst/>
          </a:prstGeom>
        </p:spPr>
      </p:pic>
    </p:spTree>
    <p:extLst>
      <p:ext uri="{BB962C8B-B14F-4D97-AF65-F5344CB8AC3E}">
        <p14:creationId xmlns:p14="http://schemas.microsoft.com/office/powerpoint/2010/main" val="212523214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8021A1EA-D468-4085-808D-D75F1FE409BB}"/>
              </a:ext>
            </a:extLst>
          </p:cNvPr>
          <p:cNvSpPr>
            <a:spLocks noGrp="1"/>
          </p:cNvSpPr>
          <p:nvPr>
            <p:ph type="title"/>
          </p:nvPr>
        </p:nvSpPr>
        <p:spPr>
          <a:xfrm>
            <a:off x="989768" y="381391"/>
            <a:ext cx="5498361" cy="1320800"/>
          </a:xfrm>
        </p:spPr>
        <p:txBody>
          <a:bodyPr anchor="ctr">
            <a:normAutofit/>
          </a:bodyPr>
          <a:lstStyle/>
          <a:p>
            <a:r>
              <a:rPr lang="en-CA"/>
              <a:t>Summer Courses</a:t>
            </a:r>
            <a:endParaRPr lang="en-CA" dirty="0"/>
          </a:p>
        </p:txBody>
      </p:sp>
      <p:sp>
        <p:nvSpPr>
          <p:cNvPr id="20" name="Isosceles Triangle 19">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43336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6061A21-319E-4278-9D8F-6065F78D5948}"/>
              </a:ext>
            </a:extLst>
          </p:cNvPr>
          <p:cNvSpPr>
            <a:spLocks noGrp="1"/>
          </p:cNvSpPr>
          <p:nvPr>
            <p:ph idx="1"/>
          </p:nvPr>
        </p:nvSpPr>
        <p:spPr>
          <a:xfrm>
            <a:off x="964082" y="1438446"/>
            <a:ext cx="5549732" cy="5046122"/>
          </a:xfrm>
        </p:spPr>
        <p:txBody>
          <a:bodyPr>
            <a:normAutofit/>
          </a:bodyPr>
          <a:lstStyle/>
          <a:p>
            <a:pPr>
              <a:lnSpc>
                <a:spcPct val="90000"/>
              </a:lnSpc>
            </a:pPr>
            <a:r>
              <a:rPr lang="en-CA"/>
              <a:t>23 Cadet Summer Training Centres across Canada</a:t>
            </a:r>
          </a:p>
          <a:p>
            <a:pPr lvl="1">
              <a:lnSpc>
                <a:spcPct val="90000"/>
              </a:lnSpc>
            </a:pPr>
            <a:r>
              <a:rPr lang="en-CA" sz="1800"/>
              <a:t>Places like Whitehorse, Yukon, and St. Jean, Quebec</a:t>
            </a:r>
          </a:p>
          <a:p>
            <a:pPr>
              <a:lnSpc>
                <a:spcPct val="90000"/>
              </a:lnSpc>
            </a:pPr>
            <a:r>
              <a:rPr lang="en-CA"/>
              <a:t>Two types of summer courses</a:t>
            </a:r>
          </a:p>
          <a:p>
            <a:pPr lvl="1">
              <a:lnSpc>
                <a:spcPct val="90000"/>
              </a:lnSpc>
            </a:pPr>
            <a:r>
              <a:rPr lang="en-CA" sz="1800" b="1"/>
              <a:t>Regional</a:t>
            </a:r>
            <a:r>
              <a:rPr lang="en-CA" sz="1800"/>
              <a:t> – cadet in the first few years will go to these courses</a:t>
            </a:r>
          </a:p>
          <a:p>
            <a:pPr lvl="1">
              <a:lnSpc>
                <a:spcPct val="90000"/>
              </a:lnSpc>
            </a:pPr>
            <a:r>
              <a:rPr lang="en-CA" sz="1800" b="1"/>
              <a:t>National</a:t>
            </a:r>
            <a:r>
              <a:rPr lang="en-CA" sz="1800"/>
              <a:t> – more advanced courses for more senior cadets, along with a more competitive application process (written narrative, Commanding Officer recommendation letter, board interview, and written exams for pilot scholarships)</a:t>
            </a:r>
          </a:p>
          <a:p>
            <a:pPr>
              <a:lnSpc>
                <a:spcPct val="90000"/>
              </a:lnSpc>
            </a:pPr>
            <a:r>
              <a:rPr lang="en-CA"/>
              <a:t>Summer Courses cover: Drill &amp; Ceremonial, Aviation, Fitness &amp; Sports, Survival, Military Band, Aerospace, Technology, Marksmanship, and International Exchange</a:t>
            </a:r>
            <a:endParaRPr lang="en-CA" dirty="0"/>
          </a:p>
        </p:txBody>
      </p:sp>
      <p:pic>
        <p:nvPicPr>
          <p:cNvPr id="7" name="Picture 6" descr="A group of people standing around a plane&#10;&#10;Description generated with very high confidence">
            <a:extLst>
              <a:ext uri="{FF2B5EF4-FFF2-40B4-BE49-F238E27FC236}">
                <a16:creationId xmlns:a16="http://schemas.microsoft.com/office/drawing/2014/main" id="{658D2480-36BA-4919-87C2-D46187F9EA09}"/>
              </a:ext>
            </a:extLst>
          </p:cNvPr>
          <p:cNvPicPr>
            <a:picLocks noChangeAspect="1"/>
          </p:cNvPicPr>
          <p:nvPr/>
        </p:nvPicPr>
        <p:blipFill rotWithShape="1">
          <a:blip r:embed="rId2">
            <a:extLst>
              <a:ext uri="{28A0092B-C50C-407E-A947-70E740481C1C}">
                <a14:useLocalDpi xmlns:a14="http://schemas.microsoft.com/office/drawing/2010/main" val="0"/>
              </a:ext>
            </a:extLst>
          </a:blip>
          <a:srcRect l="6971" r="2875" b="-3"/>
          <a:stretch/>
        </p:blipFill>
        <p:spPr>
          <a:xfrm>
            <a:off x="7531483" y="3409586"/>
            <a:ext cx="4657341" cy="3448414"/>
          </a:xfrm>
          <a:prstGeom prst="rect">
            <a:avLst/>
          </a:prstGeom>
        </p:spPr>
      </p:pic>
      <p:pic>
        <p:nvPicPr>
          <p:cNvPr id="5" name="Picture 4" descr="A group of people sitting around a baseball field&#10;&#10;Description generated with very high confidence">
            <a:extLst>
              <a:ext uri="{FF2B5EF4-FFF2-40B4-BE49-F238E27FC236}">
                <a16:creationId xmlns:a16="http://schemas.microsoft.com/office/drawing/2014/main" id="{8CFBDBE2-2D68-4312-9EC4-154413B0B4F4}"/>
              </a:ext>
            </a:extLst>
          </p:cNvPr>
          <p:cNvPicPr>
            <a:picLocks noChangeAspect="1"/>
          </p:cNvPicPr>
          <p:nvPr/>
        </p:nvPicPr>
        <p:blipFill rotWithShape="1">
          <a:blip r:embed="rId3">
            <a:extLst>
              <a:ext uri="{28A0092B-C50C-407E-A947-70E740481C1C}">
                <a14:useLocalDpi xmlns:a14="http://schemas.microsoft.com/office/drawing/2010/main" val="0"/>
              </a:ext>
            </a:extLst>
          </a:blip>
          <a:srcRect l="5374" r="18226"/>
          <a:stretch/>
        </p:blipFill>
        <p:spPr>
          <a:xfrm>
            <a:off x="7526149" y="4"/>
            <a:ext cx="4657341" cy="3428996"/>
          </a:xfrm>
          <a:prstGeom prst="rect">
            <a:avLst/>
          </a:prstGeom>
          <a:solidFill>
            <a:srgbClr val="FFFFFF">
              <a:shade val="85000"/>
            </a:srgbClr>
          </a:solidFill>
        </p:spPr>
      </p:pic>
    </p:spTree>
    <p:extLst>
      <p:ext uri="{BB962C8B-B14F-4D97-AF65-F5344CB8AC3E}">
        <p14:creationId xmlns:p14="http://schemas.microsoft.com/office/powerpoint/2010/main" val="299046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1A1EA-D468-4085-808D-D75F1FE409BB}"/>
              </a:ext>
            </a:extLst>
          </p:cNvPr>
          <p:cNvSpPr>
            <a:spLocks noGrp="1"/>
          </p:cNvSpPr>
          <p:nvPr>
            <p:ph type="title"/>
          </p:nvPr>
        </p:nvSpPr>
        <p:spPr>
          <a:xfrm>
            <a:off x="677334" y="1546740"/>
            <a:ext cx="8596668" cy="1320800"/>
          </a:xfrm>
        </p:spPr>
        <p:txBody>
          <a:bodyPr/>
          <a:lstStyle/>
          <a:p>
            <a:r>
              <a:rPr lang="en-CA" dirty="0"/>
              <a:t>Famous Air Cadets</a:t>
            </a:r>
          </a:p>
        </p:txBody>
      </p:sp>
      <p:sp>
        <p:nvSpPr>
          <p:cNvPr id="3" name="Content Placeholder 2">
            <a:extLst>
              <a:ext uri="{FF2B5EF4-FFF2-40B4-BE49-F238E27FC236}">
                <a16:creationId xmlns:a16="http://schemas.microsoft.com/office/drawing/2014/main" id="{06061A21-319E-4278-9D8F-6065F78D5948}"/>
              </a:ext>
            </a:extLst>
          </p:cNvPr>
          <p:cNvSpPr>
            <a:spLocks noGrp="1"/>
          </p:cNvSpPr>
          <p:nvPr>
            <p:ph idx="1"/>
          </p:nvPr>
        </p:nvSpPr>
        <p:spPr>
          <a:xfrm>
            <a:off x="677334" y="2815985"/>
            <a:ext cx="8596668" cy="3932328"/>
          </a:xfrm>
        </p:spPr>
        <p:txBody>
          <a:bodyPr/>
          <a:lstStyle/>
          <a:p>
            <a:r>
              <a:rPr lang="en-CA" b="1" dirty="0"/>
              <a:t>Chris Hadfield </a:t>
            </a:r>
            <a:r>
              <a:rPr lang="en-CA" dirty="0"/>
              <a:t>– Astronaut (First Canadian International Space Station Commander &amp; First Canadian to walk in space)</a:t>
            </a:r>
          </a:p>
          <a:p>
            <a:r>
              <a:rPr lang="en-CA" b="1" dirty="0"/>
              <a:t>Marc Garneau </a:t>
            </a:r>
            <a:r>
              <a:rPr lang="en-CA" dirty="0"/>
              <a:t>– First Canadian astronaut</a:t>
            </a:r>
          </a:p>
          <a:p>
            <a:r>
              <a:rPr lang="en-CA" b="1" dirty="0"/>
              <a:t>Maryse Carmichael </a:t>
            </a:r>
            <a:r>
              <a:rPr lang="en-CA" dirty="0"/>
              <a:t>– First female snowbirds pilot and then commander</a:t>
            </a:r>
          </a:p>
          <a:p>
            <a:r>
              <a:rPr lang="en-CA" b="1" dirty="0"/>
              <a:t>Gordon Barnhart </a:t>
            </a:r>
            <a:r>
              <a:rPr lang="en-CA" dirty="0"/>
              <a:t>- Lieutenant Governor of Saskatchewan</a:t>
            </a:r>
          </a:p>
          <a:p>
            <a:r>
              <a:rPr lang="en-CA" b="1" dirty="0"/>
              <a:t>Jim Carrey </a:t>
            </a:r>
            <a:r>
              <a:rPr lang="en-CA" dirty="0"/>
              <a:t>- Actor</a:t>
            </a:r>
          </a:p>
          <a:p>
            <a:r>
              <a:rPr lang="en-CA" b="1" dirty="0"/>
              <a:t>Regan </a:t>
            </a:r>
            <a:r>
              <a:rPr lang="en-CA" b="1" dirty="0" err="1"/>
              <a:t>Wickett</a:t>
            </a:r>
            <a:r>
              <a:rPr lang="en-CA" b="1" dirty="0"/>
              <a:t> </a:t>
            </a:r>
            <a:r>
              <a:rPr lang="en-CA" dirty="0"/>
              <a:t>- Former snowbirds pilot (former cadet at 107 Spitfire Squadron in Saskatoon)</a:t>
            </a:r>
          </a:p>
          <a:p>
            <a:r>
              <a:rPr lang="en-CA" b="1" dirty="0"/>
              <a:t>Ray Hnatyshyn </a:t>
            </a:r>
            <a:r>
              <a:rPr lang="en-CA" dirty="0"/>
              <a:t>- former Governor General of Canada (former cadet at 107 Spitfire Squadron in Saskatoon)</a:t>
            </a:r>
          </a:p>
        </p:txBody>
      </p:sp>
      <p:pic>
        <p:nvPicPr>
          <p:cNvPr id="13" name="Picture 12">
            <a:extLst>
              <a:ext uri="{FF2B5EF4-FFF2-40B4-BE49-F238E27FC236}">
                <a16:creationId xmlns:a16="http://schemas.microsoft.com/office/drawing/2014/main" id="{97877458-89A7-420B-9B08-830C7EC66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027" y="5821508"/>
            <a:ext cx="926805" cy="926805"/>
          </a:xfrm>
          <a:prstGeom prst="rect">
            <a:avLst/>
          </a:prstGeom>
        </p:spPr>
      </p:pic>
      <p:pic>
        <p:nvPicPr>
          <p:cNvPr id="5" name="Picture 4" descr="A picture containing aircraft, sky, transport, airplane&#10;&#10;Description generated with very high confidence">
            <a:extLst>
              <a:ext uri="{FF2B5EF4-FFF2-40B4-BE49-F238E27FC236}">
                <a16:creationId xmlns:a16="http://schemas.microsoft.com/office/drawing/2014/main" id="{5E46BBF6-F81A-4EBD-9F5B-1F55E6829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331" y="161242"/>
            <a:ext cx="4081671" cy="2548129"/>
          </a:xfrm>
          <a:prstGeom prst="rect">
            <a:avLst/>
          </a:prstGeom>
        </p:spPr>
      </p:pic>
    </p:spTree>
    <p:extLst>
      <p:ext uri="{BB962C8B-B14F-4D97-AF65-F5344CB8AC3E}">
        <p14:creationId xmlns:p14="http://schemas.microsoft.com/office/powerpoint/2010/main" val="2149774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42"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43" name="Straight Connector 42">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46">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Isosceles Triangle 50">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9" name="Picture 8" descr="A picture containing text&#10;&#10;Description generated with high confidence">
            <a:extLst>
              <a:ext uri="{FF2B5EF4-FFF2-40B4-BE49-F238E27FC236}">
                <a16:creationId xmlns:a16="http://schemas.microsoft.com/office/drawing/2014/main" id="{AB5C6BCB-0C72-4888-89F5-CF17B49A5535}"/>
              </a:ext>
            </a:extLst>
          </p:cNvPr>
          <p:cNvPicPr>
            <a:picLocks noChangeAspect="1"/>
          </p:cNvPicPr>
          <p:nvPr/>
        </p:nvPicPr>
        <p:blipFill rotWithShape="1">
          <a:blip r:embed="rId2">
            <a:extLst>
              <a:ext uri="{28A0092B-C50C-407E-A947-70E740481C1C}">
                <a14:useLocalDpi xmlns:a14="http://schemas.microsoft.com/office/drawing/2010/main" val="0"/>
              </a:ext>
            </a:extLst>
          </a:blip>
          <a:srcRect l="8226" t="20340" r="2" b="215"/>
          <a:stretch/>
        </p:blipFill>
        <p:spPr>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8021A1EA-D468-4085-808D-D75F1FE409BB}"/>
              </a:ext>
            </a:extLst>
          </p:cNvPr>
          <p:cNvSpPr>
            <a:spLocks noGrp="1"/>
          </p:cNvSpPr>
          <p:nvPr>
            <p:ph type="title"/>
          </p:nvPr>
        </p:nvSpPr>
        <p:spPr>
          <a:xfrm>
            <a:off x="944372" y="1634067"/>
            <a:ext cx="4088190" cy="814229"/>
          </a:xfrm>
        </p:spPr>
        <p:txBody>
          <a:bodyPr vert="horz" lIns="91440" tIns="45720" rIns="91440" bIns="45720" rtlCol="0" anchor="b">
            <a:normAutofit fontScale="90000"/>
          </a:bodyPr>
          <a:lstStyle/>
          <a:p>
            <a:pPr algn="ctr"/>
            <a:r>
              <a:rPr lang="en-US" sz="4800" u="sng" dirty="0"/>
              <a:t>Find us online</a:t>
            </a:r>
          </a:p>
        </p:txBody>
      </p:sp>
      <p:sp>
        <p:nvSpPr>
          <p:cNvPr id="3" name="Content Placeholder 2">
            <a:extLst>
              <a:ext uri="{FF2B5EF4-FFF2-40B4-BE49-F238E27FC236}">
                <a16:creationId xmlns:a16="http://schemas.microsoft.com/office/drawing/2014/main" id="{06061A21-319E-4278-9D8F-6065F78D5948}"/>
              </a:ext>
            </a:extLst>
          </p:cNvPr>
          <p:cNvSpPr>
            <a:spLocks noGrp="1"/>
          </p:cNvSpPr>
          <p:nvPr>
            <p:ph idx="1"/>
          </p:nvPr>
        </p:nvSpPr>
        <p:spPr>
          <a:xfrm>
            <a:off x="367045" y="3122616"/>
            <a:ext cx="5242845" cy="2101317"/>
          </a:xfrm>
        </p:spPr>
        <p:txBody>
          <a:bodyPr vert="horz" lIns="91440" tIns="45720" rIns="91440" bIns="45720" rtlCol="0" anchor="t">
            <a:normAutofit fontScale="77500" lnSpcReduction="20000"/>
          </a:bodyPr>
          <a:lstStyle/>
          <a:p>
            <a:pPr marL="0" indent="0" algn="ctr">
              <a:buNone/>
            </a:pPr>
            <a:r>
              <a:rPr lang="en-US" sz="3600" b="1" dirty="0">
                <a:solidFill>
                  <a:schemeClr val="bg2">
                    <a:lumMod val="25000"/>
                  </a:schemeClr>
                </a:solidFill>
              </a:rPr>
              <a:t>Website</a:t>
            </a:r>
            <a:r>
              <a:rPr lang="en-US" sz="3600" dirty="0">
                <a:solidFill>
                  <a:schemeClr val="bg2">
                    <a:lumMod val="25000"/>
                  </a:schemeClr>
                </a:solidFill>
              </a:rPr>
              <a:t>: www.SKACL.ca</a:t>
            </a:r>
          </a:p>
          <a:p>
            <a:pPr marL="0" indent="0" algn="ctr">
              <a:buNone/>
            </a:pPr>
            <a:endParaRPr lang="en-US" sz="3600" dirty="0">
              <a:solidFill>
                <a:schemeClr val="bg2">
                  <a:lumMod val="25000"/>
                </a:schemeClr>
              </a:solidFill>
            </a:endParaRPr>
          </a:p>
          <a:p>
            <a:pPr marL="0" indent="0" algn="ctr">
              <a:buNone/>
            </a:pPr>
            <a:r>
              <a:rPr lang="en-US" sz="3600" b="1" dirty="0">
                <a:solidFill>
                  <a:schemeClr val="bg2">
                    <a:lumMod val="25000"/>
                  </a:schemeClr>
                </a:solidFill>
              </a:rPr>
              <a:t>Facebook</a:t>
            </a:r>
            <a:r>
              <a:rPr lang="en-US" sz="3600" dirty="0">
                <a:solidFill>
                  <a:schemeClr val="bg2">
                    <a:lumMod val="25000"/>
                  </a:schemeClr>
                </a:solidFill>
              </a:rPr>
              <a:t>: Air Cadet League of Canada – Saskatchewan Provincial Committee</a:t>
            </a:r>
          </a:p>
        </p:txBody>
      </p:sp>
      <p:cxnSp>
        <p:nvCxnSpPr>
          <p:cNvPr id="53" name="Straight Connector 52">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7"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97877458-89A7-420B-9B08-830C7EC66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4027" y="5821508"/>
            <a:ext cx="926805" cy="926805"/>
          </a:xfrm>
          <a:prstGeom prst="rect">
            <a:avLst/>
          </a:prstGeom>
        </p:spPr>
      </p:pic>
    </p:spTree>
    <p:extLst>
      <p:ext uri="{BB962C8B-B14F-4D97-AF65-F5344CB8AC3E}">
        <p14:creationId xmlns:p14="http://schemas.microsoft.com/office/powerpoint/2010/main" val="157196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1A1EA-D468-4085-808D-D75F1FE409BB}"/>
              </a:ext>
            </a:extLst>
          </p:cNvPr>
          <p:cNvSpPr>
            <a:spLocks noGrp="1"/>
          </p:cNvSpPr>
          <p:nvPr>
            <p:ph type="title"/>
          </p:nvPr>
        </p:nvSpPr>
        <p:spPr>
          <a:xfrm>
            <a:off x="5536734" y="609600"/>
            <a:ext cx="3737268" cy="1320800"/>
          </a:xfrm>
        </p:spPr>
        <p:txBody>
          <a:bodyPr>
            <a:normAutofit/>
          </a:bodyPr>
          <a:lstStyle/>
          <a:p>
            <a:r>
              <a:rPr lang="en-CA" dirty="0"/>
              <a:t>Agenda</a:t>
            </a:r>
          </a:p>
        </p:txBody>
      </p:sp>
      <p:sp>
        <p:nvSpPr>
          <p:cNvPr id="3" name="Content Placeholder 2">
            <a:extLst>
              <a:ext uri="{FF2B5EF4-FFF2-40B4-BE49-F238E27FC236}">
                <a16:creationId xmlns:a16="http://schemas.microsoft.com/office/drawing/2014/main" id="{06061A21-319E-4278-9D8F-6065F78D5948}"/>
              </a:ext>
            </a:extLst>
          </p:cNvPr>
          <p:cNvSpPr>
            <a:spLocks noGrp="1"/>
          </p:cNvSpPr>
          <p:nvPr>
            <p:ph idx="1"/>
          </p:nvPr>
        </p:nvSpPr>
        <p:spPr>
          <a:xfrm>
            <a:off x="5209563" y="1688123"/>
            <a:ext cx="4769324" cy="5060190"/>
          </a:xfrm>
        </p:spPr>
        <p:txBody>
          <a:bodyPr>
            <a:normAutofit/>
          </a:bodyPr>
          <a:lstStyle/>
          <a:p>
            <a:r>
              <a:rPr lang="en-CA" sz="2000" dirty="0"/>
              <a:t>History</a:t>
            </a:r>
          </a:p>
          <a:p>
            <a:r>
              <a:rPr lang="en-CA" sz="2000" dirty="0"/>
              <a:t>Present</a:t>
            </a:r>
          </a:p>
          <a:p>
            <a:r>
              <a:rPr lang="en-CA" sz="2000" dirty="0"/>
              <a:t>Department of National Defense (DND) and Air Cadet League (ACL)</a:t>
            </a:r>
          </a:p>
          <a:p>
            <a:r>
              <a:rPr lang="en-CA" sz="2000" dirty="0"/>
              <a:t>What Air Cadets do</a:t>
            </a:r>
          </a:p>
          <a:p>
            <a:r>
              <a:rPr lang="en-CA" sz="2000" dirty="0"/>
              <a:t>Dress and Deportment</a:t>
            </a:r>
          </a:p>
          <a:p>
            <a:r>
              <a:rPr lang="en-CA" sz="2000" dirty="0"/>
              <a:t>Ranks</a:t>
            </a:r>
          </a:p>
          <a:p>
            <a:pPr lvl="1"/>
            <a:r>
              <a:rPr lang="en-CA" sz="1800" dirty="0"/>
              <a:t>Cadet</a:t>
            </a:r>
          </a:p>
          <a:p>
            <a:pPr lvl="1"/>
            <a:r>
              <a:rPr lang="en-CA" sz="1800" dirty="0"/>
              <a:t>Officer</a:t>
            </a:r>
            <a:endParaRPr lang="en-CA" sz="2000" dirty="0"/>
          </a:p>
          <a:p>
            <a:r>
              <a:rPr lang="en-CA" sz="2000" dirty="0"/>
              <a:t>Squadron Organizational Structure</a:t>
            </a:r>
          </a:p>
          <a:p>
            <a:r>
              <a:rPr lang="en-CA" sz="2000" dirty="0"/>
              <a:t>Summer Courses</a:t>
            </a:r>
          </a:p>
          <a:p>
            <a:r>
              <a:rPr lang="en-CA" sz="2000" dirty="0"/>
              <a:t>Famous Cadets</a:t>
            </a:r>
          </a:p>
        </p:txBody>
      </p:sp>
      <p:pic>
        <p:nvPicPr>
          <p:cNvPr id="9" name="Picture 8" descr="A fighter jet flying through a cloudy blue sky&#10;&#10;Description generated with very high confidence">
            <a:extLst>
              <a:ext uri="{FF2B5EF4-FFF2-40B4-BE49-F238E27FC236}">
                <a16:creationId xmlns:a16="http://schemas.microsoft.com/office/drawing/2014/main" id="{A18468CF-5D66-4181-A6DD-8DC358D980EB}"/>
              </a:ext>
            </a:extLst>
          </p:cNvPr>
          <p:cNvPicPr>
            <a:picLocks noChangeAspect="1"/>
          </p:cNvPicPr>
          <p:nvPr/>
        </p:nvPicPr>
        <p:blipFill rotWithShape="1">
          <a:blip r:embed="rId2">
            <a:extLst>
              <a:ext uri="{28A0092B-C50C-407E-A947-70E740481C1C}">
                <a14:useLocalDpi xmlns:a14="http://schemas.microsoft.com/office/drawing/2010/main" val="0"/>
              </a:ext>
            </a:extLst>
          </a:blip>
          <a:srcRect r="12593"/>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8" name="Isosceles Triangle 17">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97877458-89A7-420B-9B08-830C7EC66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4027" y="5821508"/>
            <a:ext cx="926805" cy="926805"/>
          </a:xfrm>
          <a:prstGeom prst="rect">
            <a:avLst/>
          </a:prstGeom>
        </p:spPr>
      </p:pic>
    </p:spTree>
    <p:extLst>
      <p:ext uri="{BB962C8B-B14F-4D97-AF65-F5344CB8AC3E}">
        <p14:creationId xmlns:p14="http://schemas.microsoft.com/office/powerpoint/2010/main" val="969718337"/>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A62B7-7DE8-43E8-A51E-4FF454B767D7}"/>
              </a:ext>
            </a:extLst>
          </p:cNvPr>
          <p:cNvSpPr>
            <a:spLocks noGrp="1"/>
          </p:cNvSpPr>
          <p:nvPr>
            <p:ph type="title"/>
          </p:nvPr>
        </p:nvSpPr>
        <p:spPr>
          <a:xfrm>
            <a:off x="677334" y="609600"/>
            <a:ext cx="8596668" cy="1320800"/>
          </a:xfrm>
        </p:spPr>
        <p:txBody>
          <a:bodyPr/>
          <a:lstStyle/>
          <a:p>
            <a:r>
              <a:rPr lang="en-CA"/>
              <a:t>What are Air Cadets?</a:t>
            </a:r>
            <a:endParaRPr lang="en-CA" dirty="0"/>
          </a:p>
        </p:txBody>
      </p:sp>
      <p:sp>
        <p:nvSpPr>
          <p:cNvPr id="3" name="Content Placeholder 2">
            <a:extLst>
              <a:ext uri="{FF2B5EF4-FFF2-40B4-BE49-F238E27FC236}">
                <a16:creationId xmlns:a16="http://schemas.microsoft.com/office/drawing/2014/main" id="{C429BB02-355A-4E96-B1BB-E6CC3C54A3A2}"/>
              </a:ext>
            </a:extLst>
          </p:cNvPr>
          <p:cNvSpPr>
            <a:spLocks noGrp="1"/>
          </p:cNvSpPr>
          <p:nvPr>
            <p:ph idx="1"/>
          </p:nvPr>
        </p:nvSpPr>
        <p:spPr>
          <a:xfrm>
            <a:off x="677334" y="1374606"/>
            <a:ext cx="8596668" cy="3880773"/>
          </a:xfrm>
        </p:spPr>
        <p:txBody>
          <a:bodyPr/>
          <a:lstStyle/>
          <a:p>
            <a:r>
              <a:rPr lang="en-CA" dirty="0"/>
              <a:t>Canadian national youth program for young individuals aged 12 to 18</a:t>
            </a:r>
          </a:p>
          <a:p>
            <a:r>
              <a:rPr lang="en-CA" dirty="0"/>
              <a:t>Two groups fund and support this program:</a:t>
            </a:r>
          </a:p>
          <a:p>
            <a:pPr lvl="1"/>
            <a:r>
              <a:rPr lang="en-CA" dirty="0"/>
              <a:t>Department of National Defense</a:t>
            </a:r>
          </a:p>
          <a:p>
            <a:pPr lvl="1"/>
            <a:r>
              <a:rPr lang="en-CA" dirty="0"/>
              <a:t>Air Cadet League of Canada (and provincial committees)</a:t>
            </a:r>
          </a:p>
          <a:p>
            <a:r>
              <a:rPr lang="en-CA" dirty="0"/>
              <a:t>Cadet program (Air, Sea, Army) forms the largest federally funded youth program in Canada</a:t>
            </a:r>
          </a:p>
          <a:p>
            <a:r>
              <a:rPr lang="en-CA" dirty="0"/>
              <a:t>Cadets are not members of the military and are not obliged to join the Canadian Forces.</a:t>
            </a:r>
          </a:p>
        </p:txBody>
      </p:sp>
      <p:pic>
        <p:nvPicPr>
          <p:cNvPr id="4" name="Picture 3">
            <a:extLst>
              <a:ext uri="{FF2B5EF4-FFF2-40B4-BE49-F238E27FC236}">
                <a16:creationId xmlns:a16="http://schemas.microsoft.com/office/drawing/2014/main" id="{D419FC8D-CC06-4D48-9EF5-A55C57BFA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027" y="5821508"/>
            <a:ext cx="926805" cy="926805"/>
          </a:xfrm>
          <a:prstGeom prst="rect">
            <a:avLst/>
          </a:prstGeom>
        </p:spPr>
      </p:pic>
      <p:pic>
        <p:nvPicPr>
          <p:cNvPr id="8" name="Picture 7" descr="A picture containing sport, athletic game&#10;&#10;Description generated with high confidence">
            <a:extLst>
              <a:ext uri="{FF2B5EF4-FFF2-40B4-BE49-F238E27FC236}">
                <a16:creationId xmlns:a16="http://schemas.microsoft.com/office/drawing/2014/main" id="{FFED9565-79B8-4681-BC5B-1FFDE55CAD14}"/>
              </a:ext>
            </a:extLst>
          </p:cNvPr>
          <p:cNvPicPr>
            <a:picLocks noChangeAspect="1"/>
          </p:cNvPicPr>
          <p:nvPr/>
        </p:nvPicPr>
        <p:blipFill rotWithShape="1">
          <a:blip r:embed="rId3">
            <a:extLst>
              <a:ext uri="{28A0092B-C50C-407E-A947-70E740481C1C}">
                <a14:useLocalDpi xmlns:a14="http://schemas.microsoft.com/office/drawing/2010/main" val="0"/>
              </a:ext>
            </a:extLst>
          </a:blip>
          <a:srcRect t="13674" b="4479"/>
          <a:stretch/>
        </p:blipFill>
        <p:spPr>
          <a:xfrm>
            <a:off x="649198" y="4362884"/>
            <a:ext cx="7003626" cy="22869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550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9E081F-AD65-468F-ADA0-3A44D98C8646}"/>
              </a:ext>
            </a:extLst>
          </p:cNvPr>
          <p:cNvSpPr>
            <a:spLocks noGrp="1"/>
          </p:cNvSpPr>
          <p:nvPr>
            <p:ph type="title"/>
          </p:nvPr>
        </p:nvSpPr>
        <p:spPr>
          <a:xfrm>
            <a:off x="1286933" y="609600"/>
            <a:ext cx="10197494" cy="1099457"/>
          </a:xfrm>
        </p:spPr>
        <p:txBody>
          <a:bodyPr>
            <a:normAutofit/>
          </a:bodyPr>
          <a:lstStyle/>
          <a:p>
            <a:r>
              <a:rPr lang="en-CA"/>
              <a:t>Aims</a:t>
            </a:r>
          </a:p>
        </p:txBody>
      </p:sp>
      <p:sp>
        <p:nvSpPr>
          <p:cNvPr id="13" name="Isosceles Triangle 12">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D3C17560-2023-4743-8C82-A784DA0391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027" y="5821508"/>
            <a:ext cx="926805" cy="926805"/>
          </a:xfrm>
          <a:prstGeom prst="rect">
            <a:avLst/>
          </a:prstGeom>
        </p:spPr>
      </p:pic>
      <p:graphicFrame>
        <p:nvGraphicFramePr>
          <p:cNvPr id="6" name="Content Placeholder 2">
            <a:extLst>
              <a:ext uri="{FF2B5EF4-FFF2-40B4-BE49-F238E27FC236}">
                <a16:creationId xmlns:a16="http://schemas.microsoft.com/office/drawing/2014/main" id="{4EAAD1CF-F391-4E4D-9D44-C0FAF16A0DEB}"/>
              </a:ext>
            </a:extLst>
          </p:cNvPr>
          <p:cNvGraphicFramePr>
            <a:graphicFrameLocks noGrp="1"/>
          </p:cNvGraphicFramePr>
          <p:nvPr>
            <p:ph idx="1"/>
            <p:extLst>
              <p:ext uri="{D42A27DB-BD31-4B8C-83A1-F6EECF244321}">
                <p14:modId xmlns:p14="http://schemas.microsoft.com/office/powerpoint/2010/main" val="776596734"/>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70045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1A1EA-D468-4085-808D-D75F1FE409BB}"/>
              </a:ext>
            </a:extLst>
          </p:cNvPr>
          <p:cNvSpPr>
            <a:spLocks noGrp="1"/>
          </p:cNvSpPr>
          <p:nvPr>
            <p:ph type="title"/>
          </p:nvPr>
        </p:nvSpPr>
        <p:spPr/>
        <p:txBody>
          <a:bodyPr/>
          <a:lstStyle/>
          <a:p>
            <a:r>
              <a:rPr lang="en-CA" dirty="0"/>
              <a:t>History</a:t>
            </a:r>
          </a:p>
        </p:txBody>
      </p:sp>
      <p:sp>
        <p:nvSpPr>
          <p:cNvPr id="3" name="Content Placeholder 2">
            <a:extLst>
              <a:ext uri="{FF2B5EF4-FFF2-40B4-BE49-F238E27FC236}">
                <a16:creationId xmlns:a16="http://schemas.microsoft.com/office/drawing/2014/main" id="{06061A21-319E-4278-9D8F-6065F78D5948}"/>
              </a:ext>
            </a:extLst>
          </p:cNvPr>
          <p:cNvSpPr>
            <a:spLocks noGrp="1"/>
          </p:cNvSpPr>
          <p:nvPr>
            <p:ph idx="1"/>
          </p:nvPr>
        </p:nvSpPr>
        <p:spPr/>
        <p:txBody>
          <a:bodyPr>
            <a:noAutofit/>
          </a:bodyPr>
          <a:lstStyle/>
          <a:p>
            <a:pPr fontAlgn="base"/>
            <a:r>
              <a:rPr lang="en-CA" sz="1600" b="1" dirty="0"/>
              <a:t>1941 – Air Cadet league and program formed to train pilots for WWII</a:t>
            </a:r>
          </a:p>
          <a:p>
            <a:pPr fontAlgn="base"/>
            <a:r>
              <a:rPr lang="en-CA" sz="1600" b="1" dirty="0"/>
              <a:t>1942 – 135 squadrons with 10,000 cadets</a:t>
            </a:r>
          </a:p>
          <a:p>
            <a:pPr fontAlgn="base"/>
            <a:r>
              <a:rPr lang="en-CA" sz="1600" b="1" dirty="0"/>
              <a:t>1943 – 315 squadrons with 23,000 cadets</a:t>
            </a:r>
          </a:p>
          <a:p>
            <a:pPr fontAlgn="base"/>
            <a:r>
              <a:rPr lang="en-CA" sz="1600" b="1" dirty="0"/>
              <a:t>1944 – 374 squadrons with over 29,000 cadets, 1750 officers/instructors, 2,000 civilians</a:t>
            </a:r>
          </a:p>
          <a:p>
            <a:pPr fontAlgn="base"/>
            <a:r>
              <a:rPr lang="en-CA" sz="1600" b="1" dirty="0"/>
              <a:t>1946 (post war) -  Air Cadet League of Canada and Royal Canadian Air Force expand program (citizenship, leadership, physical fitness, flying scholarships and summer camp opportunities established)</a:t>
            </a:r>
          </a:p>
          <a:p>
            <a:pPr fontAlgn="base"/>
            <a:r>
              <a:rPr lang="en-CA" sz="1600" b="1" dirty="0"/>
              <a:t>1968 – new partnership with Canadian Armed Forces (replacing Air Force)</a:t>
            </a:r>
          </a:p>
          <a:p>
            <a:pPr fontAlgn="base"/>
            <a:r>
              <a:rPr lang="en-CA" sz="1600" b="1" dirty="0"/>
              <a:t>1990s – total of 1 million young Canadians have participated in the Air Cadet training program</a:t>
            </a:r>
          </a:p>
        </p:txBody>
      </p:sp>
      <p:pic>
        <p:nvPicPr>
          <p:cNvPr id="13" name="Picture 12">
            <a:extLst>
              <a:ext uri="{FF2B5EF4-FFF2-40B4-BE49-F238E27FC236}">
                <a16:creationId xmlns:a16="http://schemas.microsoft.com/office/drawing/2014/main" id="{97877458-89A7-420B-9B08-830C7EC66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027" y="5821508"/>
            <a:ext cx="926805" cy="926805"/>
          </a:xfrm>
          <a:prstGeom prst="rect">
            <a:avLst/>
          </a:prstGeom>
        </p:spPr>
      </p:pic>
    </p:spTree>
    <p:extLst>
      <p:ext uri="{BB962C8B-B14F-4D97-AF65-F5344CB8AC3E}">
        <p14:creationId xmlns:p14="http://schemas.microsoft.com/office/powerpoint/2010/main" val="34993181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1A1EA-D468-4085-808D-D75F1FE409BB}"/>
              </a:ext>
            </a:extLst>
          </p:cNvPr>
          <p:cNvSpPr>
            <a:spLocks noGrp="1"/>
          </p:cNvSpPr>
          <p:nvPr>
            <p:ph type="title"/>
          </p:nvPr>
        </p:nvSpPr>
        <p:spPr/>
        <p:txBody>
          <a:bodyPr/>
          <a:lstStyle/>
          <a:p>
            <a:r>
              <a:rPr lang="en-CA" dirty="0"/>
              <a:t>Present</a:t>
            </a:r>
          </a:p>
        </p:txBody>
      </p:sp>
      <p:sp>
        <p:nvSpPr>
          <p:cNvPr id="3" name="Content Placeholder 2">
            <a:extLst>
              <a:ext uri="{FF2B5EF4-FFF2-40B4-BE49-F238E27FC236}">
                <a16:creationId xmlns:a16="http://schemas.microsoft.com/office/drawing/2014/main" id="{06061A21-319E-4278-9D8F-6065F78D5948}"/>
              </a:ext>
            </a:extLst>
          </p:cNvPr>
          <p:cNvSpPr>
            <a:spLocks noGrp="1"/>
          </p:cNvSpPr>
          <p:nvPr>
            <p:ph idx="1"/>
          </p:nvPr>
        </p:nvSpPr>
        <p:spPr/>
        <p:txBody>
          <a:bodyPr/>
          <a:lstStyle/>
          <a:p>
            <a:r>
              <a:rPr lang="en-CA" dirty="0"/>
              <a:t>Over 26,000 active Air Cadets in Canada</a:t>
            </a:r>
          </a:p>
          <a:p>
            <a:r>
              <a:rPr lang="en-CA" dirty="0"/>
              <a:t>Over 50,000 people contribute to Air Cadet movement today</a:t>
            </a:r>
          </a:p>
          <a:p>
            <a:r>
              <a:rPr lang="en-CA" dirty="0"/>
              <a:t>453 active squadrons in Canada</a:t>
            </a:r>
          </a:p>
          <a:p>
            <a:r>
              <a:rPr lang="en-CA" dirty="0"/>
              <a:t>34 squadrons in Saskatchewan</a:t>
            </a:r>
          </a:p>
          <a:p>
            <a:r>
              <a:rPr lang="en-CA" dirty="0"/>
              <a:t>The purpose of this program has evolved to focus on citizenship, leadership, physical fitness, general aviation and stimulating an interest in the activities of the Canadian Forces.</a:t>
            </a:r>
          </a:p>
          <a:p>
            <a:endParaRPr lang="en-CA" dirty="0"/>
          </a:p>
          <a:p>
            <a:endParaRPr lang="en-CA" dirty="0"/>
          </a:p>
        </p:txBody>
      </p:sp>
      <p:pic>
        <p:nvPicPr>
          <p:cNvPr id="13" name="Picture 12">
            <a:extLst>
              <a:ext uri="{FF2B5EF4-FFF2-40B4-BE49-F238E27FC236}">
                <a16:creationId xmlns:a16="http://schemas.microsoft.com/office/drawing/2014/main" id="{97877458-89A7-420B-9B08-830C7EC66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027" y="5821508"/>
            <a:ext cx="926805" cy="926805"/>
          </a:xfrm>
          <a:prstGeom prst="rect">
            <a:avLst/>
          </a:prstGeom>
        </p:spPr>
      </p:pic>
    </p:spTree>
    <p:extLst>
      <p:ext uri="{BB962C8B-B14F-4D97-AF65-F5344CB8AC3E}">
        <p14:creationId xmlns:p14="http://schemas.microsoft.com/office/powerpoint/2010/main" val="34501760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9"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0" name="Straight Connector 19">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3" name="Picture 12">
            <a:extLst>
              <a:ext uri="{FF2B5EF4-FFF2-40B4-BE49-F238E27FC236}">
                <a16:creationId xmlns:a16="http://schemas.microsoft.com/office/drawing/2014/main" id="{97877458-89A7-420B-9B08-830C7EC66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027" y="5821508"/>
            <a:ext cx="926805" cy="926805"/>
          </a:xfrm>
          <a:prstGeom prst="rect">
            <a:avLst/>
          </a:prstGeom>
        </p:spPr>
      </p:pic>
      <p:pic>
        <p:nvPicPr>
          <p:cNvPr id="12" name="Content Placeholder 11">
            <a:extLst>
              <a:ext uri="{FF2B5EF4-FFF2-40B4-BE49-F238E27FC236}">
                <a16:creationId xmlns:a16="http://schemas.microsoft.com/office/drawing/2014/main" id="{8367A1AE-0299-4FFC-AC2B-DE34373B6476}"/>
              </a:ext>
            </a:extLst>
          </p:cNvPr>
          <p:cNvPicPr>
            <a:picLocks noGrp="1" noChangeAspect="1"/>
          </p:cNvPicPr>
          <p:nvPr>
            <p:ph idx="1"/>
          </p:nvPr>
        </p:nvPicPr>
        <p:blipFill>
          <a:blip r:embed="rId3"/>
          <a:stretch>
            <a:fillRect/>
          </a:stretch>
        </p:blipFill>
        <p:spPr>
          <a:xfrm>
            <a:off x="873607" y="41579"/>
            <a:ext cx="6216637" cy="6788654"/>
          </a:xfrm>
          <a:prstGeom prst="rect">
            <a:avLst/>
          </a:prstGeom>
        </p:spPr>
      </p:pic>
      <p:sp>
        <p:nvSpPr>
          <p:cNvPr id="2" name="Title 1">
            <a:extLst>
              <a:ext uri="{FF2B5EF4-FFF2-40B4-BE49-F238E27FC236}">
                <a16:creationId xmlns:a16="http://schemas.microsoft.com/office/drawing/2014/main" id="{8021A1EA-D468-4085-808D-D75F1FE409BB}"/>
              </a:ext>
            </a:extLst>
          </p:cNvPr>
          <p:cNvSpPr>
            <a:spLocks noGrp="1"/>
          </p:cNvSpPr>
          <p:nvPr>
            <p:ph type="title"/>
          </p:nvPr>
        </p:nvSpPr>
        <p:spPr>
          <a:xfrm>
            <a:off x="7478458" y="332548"/>
            <a:ext cx="3732139" cy="3176587"/>
          </a:xfrm>
          <a:solidFill>
            <a:schemeClr val="bg2">
              <a:lumMod val="2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fontScale="90000"/>
          </a:bodyPr>
          <a:lstStyle/>
          <a:p>
            <a:pPr algn="ctr"/>
            <a:r>
              <a:rPr lang="en-US" sz="4400" dirty="0">
                <a:solidFill>
                  <a:schemeClr val="bg1"/>
                </a:solidFill>
              </a:rPr>
              <a:t>Air Cadet League &amp; Department of National Defense</a:t>
            </a:r>
          </a:p>
        </p:txBody>
      </p:sp>
    </p:spTree>
    <p:extLst>
      <p:ext uri="{BB962C8B-B14F-4D97-AF65-F5344CB8AC3E}">
        <p14:creationId xmlns:p14="http://schemas.microsoft.com/office/powerpoint/2010/main" val="192030906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1A1EA-D468-4085-808D-D75F1FE409BB}"/>
              </a:ext>
            </a:extLst>
          </p:cNvPr>
          <p:cNvSpPr>
            <a:spLocks noGrp="1"/>
          </p:cNvSpPr>
          <p:nvPr>
            <p:ph type="title"/>
          </p:nvPr>
        </p:nvSpPr>
        <p:spPr>
          <a:xfrm>
            <a:off x="677334" y="609600"/>
            <a:ext cx="8596668" cy="1320800"/>
          </a:xfrm>
        </p:spPr>
        <p:txBody>
          <a:bodyPr/>
          <a:lstStyle/>
          <a:p>
            <a:r>
              <a:rPr lang="en-CA"/>
              <a:t>Air Cadet League (ACL)</a:t>
            </a:r>
            <a:endParaRPr lang="en-CA" dirty="0"/>
          </a:p>
        </p:txBody>
      </p:sp>
      <p:sp>
        <p:nvSpPr>
          <p:cNvPr id="3" name="Content Placeholder 2">
            <a:extLst>
              <a:ext uri="{FF2B5EF4-FFF2-40B4-BE49-F238E27FC236}">
                <a16:creationId xmlns:a16="http://schemas.microsoft.com/office/drawing/2014/main" id="{06061A21-319E-4278-9D8F-6065F78D5948}"/>
              </a:ext>
            </a:extLst>
          </p:cNvPr>
          <p:cNvSpPr>
            <a:spLocks noGrp="1"/>
          </p:cNvSpPr>
          <p:nvPr>
            <p:ph idx="1"/>
          </p:nvPr>
        </p:nvSpPr>
        <p:spPr>
          <a:xfrm>
            <a:off x="677334" y="1488613"/>
            <a:ext cx="8596668" cy="3880773"/>
          </a:xfrm>
        </p:spPr>
        <p:txBody>
          <a:bodyPr/>
          <a:lstStyle/>
          <a:p>
            <a:r>
              <a:rPr lang="en-CA" dirty="0"/>
              <a:t>Civilian, non-profit, community-based and volunteer-led organization that in collaboration with the Department of National Defence and other partners, is dedicated to supporting the objectives of the Royal Canadian Air Cadet program</a:t>
            </a:r>
          </a:p>
          <a:p>
            <a:r>
              <a:rPr lang="en-CA" dirty="0"/>
              <a:t>The purposes of the League are to advance the education of Air Cadets, fundraise and provide funding to squadrons, and to promote an interest in the world of Aviation</a:t>
            </a:r>
          </a:p>
        </p:txBody>
      </p:sp>
      <p:pic>
        <p:nvPicPr>
          <p:cNvPr id="13" name="Picture 12">
            <a:extLst>
              <a:ext uri="{FF2B5EF4-FFF2-40B4-BE49-F238E27FC236}">
                <a16:creationId xmlns:a16="http://schemas.microsoft.com/office/drawing/2014/main" id="{97877458-89A7-420B-9B08-830C7EC66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027" y="5821508"/>
            <a:ext cx="926805" cy="926805"/>
          </a:xfrm>
          <a:prstGeom prst="rect">
            <a:avLst/>
          </a:prstGeom>
        </p:spPr>
      </p:pic>
      <p:pic>
        <p:nvPicPr>
          <p:cNvPr id="5" name="Picture 4">
            <a:extLst>
              <a:ext uri="{FF2B5EF4-FFF2-40B4-BE49-F238E27FC236}">
                <a16:creationId xmlns:a16="http://schemas.microsoft.com/office/drawing/2014/main" id="{4B218FAB-5B66-47F7-AACB-F5F949ED3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6047" y="3413770"/>
            <a:ext cx="5382511" cy="3027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6720559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theme/theme1.xml><?xml version="1.0" encoding="utf-8"?>
<a:theme xmlns:a="http://schemas.openxmlformats.org/drawingml/2006/main" name="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otalTime>1046</TotalTime>
  <Words>1231</Words>
  <Application>Microsoft Office PowerPoint</Application>
  <PresentationFormat>Widescreen</PresentationFormat>
  <Paragraphs>141</Paragraphs>
  <Slides>22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Trebuchet MS</vt:lpstr>
      <vt:lpstr>Wingdings 3</vt:lpstr>
      <vt:lpstr>Facet</vt:lpstr>
      <vt:lpstr>Royal Canadian Air Cadets</vt:lpstr>
      <vt:lpstr>Air Cadet League of Saskatchewan Cadet Recruitment Video</vt:lpstr>
      <vt:lpstr>Agenda</vt:lpstr>
      <vt:lpstr>What are Air Cadets?</vt:lpstr>
      <vt:lpstr>Aims</vt:lpstr>
      <vt:lpstr>History</vt:lpstr>
      <vt:lpstr>Present</vt:lpstr>
      <vt:lpstr>Air Cadet League &amp; Department of National Defense</vt:lpstr>
      <vt:lpstr>Air Cadet League (ACL)</vt:lpstr>
      <vt:lpstr>ACL Levels</vt:lpstr>
      <vt:lpstr>Department of National Defense (DND)</vt:lpstr>
      <vt:lpstr>What Air Cadets do</vt:lpstr>
      <vt:lpstr>What to wear</vt:lpstr>
      <vt:lpstr>Hair Standards</vt:lpstr>
      <vt:lpstr>Uniform standards, care, badge placement, etc. can be found on www.SKACL.ca</vt:lpstr>
      <vt:lpstr>Cadet Ranks (1)</vt:lpstr>
      <vt:lpstr>Cadet Ranks (2)</vt:lpstr>
      <vt:lpstr>Officer Ranks (Present in most squadrons)</vt:lpstr>
      <vt:lpstr>Squadron Organizational Structure</vt:lpstr>
      <vt:lpstr>Summer Courses</vt:lpstr>
      <vt:lpstr>Famous Air Cadets</vt:lpstr>
      <vt:lpstr>Find us online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Royal Canadian Air Cadets</dc:title>
  <dc:creator>Shah, Jay</dc:creator>
  <cp:lastModifiedBy>Shah, Jay</cp:lastModifiedBy>
  <cp:revision>22</cp:revision>
  <dcterms:created xsi:type="dcterms:W3CDTF">2018-08-19T04:34:22Z</dcterms:created>
  <dcterms:modified xsi:type="dcterms:W3CDTF">2018-09-03T20:24:04Z</dcterms:modified>
</cp:coreProperties>
</file>